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21" r:id="rId2"/>
    <p:sldId id="52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CCECFF"/>
    <a:srgbClr val="008000"/>
    <a:srgbClr val="FFFF00"/>
    <a:srgbClr val="00FF00"/>
    <a:srgbClr val="FF3399"/>
    <a:srgbClr val="993300"/>
    <a:srgbClr val="663300"/>
    <a:srgbClr val="6600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0" d="100"/>
          <a:sy n="80" d="100"/>
        </p:scale>
        <p:origin x="2226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39548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Copyright©2013-2024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8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6955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2400" b="0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Meiryo" panose="020B0604030504040204" pitchFamily="50" charset="-128"/>
                <a:ea typeface="Meiryo" panose="020B0604030504040204" pitchFamily="50" charset="-128"/>
              </a:rPr>
              <a:t>初心者マーク、高齢者マークなどの運転者マーク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5AF6456B-1CF5-E671-EC17-3968B30719D3}"/>
              </a:ext>
            </a:extLst>
          </p:cNvPr>
          <p:cNvGrpSpPr/>
          <p:nvPr/>
        </p:nvGrpSpPr>
        <p:grpSpPr>
          <a:xfrm>
            <a:off x="999094" y="3977005"/>
            <a:ext cx="2056620" cy="2056616"/>
            <a:chOff x="5341709" y="1734650"/>
            <a:chExt cx="3233332" cy="3233330"/>
          </a:xfrm>
        </p:grpSpPr>
        <p:sp>
          <p:nvSpPr>
            <p:cNvPr id="21" name="円/楕円 125">
              <a:extLst>
                <a:ext uri="{FF2B5EF4-FFF2-40B4-BE49-F238E27FC236}">
                  <a16:creationId xmlns:a16="http://schemas.microsoft.com/office/drawing/2014/main" id="{2278ABA7-86AF-99A1-CB82-742A4FD4CD26}"/>
                </a:ext>
              </a:extLst>
            </p:cNvPr>
            <p:cNvSpPr/>
            <p:nvPr/>
          </p:nvSpPr>
          <p:spPr bwMode="auto">
            <a:xfrm>
              <a:off x="5341709" y="1734650"/>
              <a:ext cx="3233332" cy="32333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126">
              <a:extLst>
                <a:ext uri="{FF2B5EF4-FFF2-40B4-BE49-F238E27FC236}">
                  <a16:creationId xmlns:a16="http://schemas.microsoft.com/office/drawing/2014/main" id="{B30CCFF5-531A-0C5D-FDA3-F7CE5B487275}"/>
                </a:ext>
              </a:extLst>
            </p:cNvPr>
            <p:cNvSpPr/>
            <p:nvPr/>
          </p:nvSpPr>
          <p:spPr bwMode="auto">
            <a:xfrm>
              <a:off x="5450708" y="1843648"/>
              <a:ext cx="3015335" cy="3015335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134DC2E9-00C7-A42E-E825-1372EB11A54F}"/>
                </a:ext>
              </a:extLst>
            </p:cNvPr>
            <p:cNvGrpSpPr/>
            <p:nvPr/>
          </p:nvGrpSpPr>
          <p:grpSpPr>
            <a:xfrm>
              <a:off x="5989925" y="2033605"/>
              <a:ext cx="1933645" cy="2566226"/>
              <a:chOff x="5989925" y="2033605"/>
              <a:chExt cx="1933645" cy="2566226"/>
            </a:xfrm>
          </p:grpSpPr>
          <p:sp>
            <p:nvSpPr>
              <p:cNvPr id="24" name="ハート 2">
                <a:extLst>
                  <a:ext uri="{FF2B5EF4-FFF2-40B4-BE49-F238E27FC236}">
                    <a16:creationId xmlns:a16="http://schemas.microsoft.com/office/drawing/2014/main" id="{8AF12D14-0CAF-85F5-AED7-EAE7ED45E5F2}"/>
                  </a:ext>
                </a:extLst>
              </p:cNvPr>
              <p:cNvSpPr/>
              <p:nvPr/>
            </p:nvSpPr>
            <p:spPr bwMode="auto">
              <a:xfrm>
                <a:off x="6490639" y="2033605"/>
                <a:ext cx="940242" cy="855335"/>
              </a:xfrm>
              <a:custGeom>
                <a:avLst/>
                <a:gdLst>
                  <a:gd name="connsiteX0" fmla="*/ 472553 w 945105"/>
                  <a:gd name="connsiteY0" fmla="*/ 213774 h 855095"/>
                  <a:gd name="connsiteX1" fmla="*/ 472553 w 945105"/>
                  <a:gd name="connsiteY1" fmla="*/ 855095 h 855095"/>
                  <a:gd name="connsiteX2" fmla="*/ 472553 w 945105"/>
                  <a:gd name="connsiteY2" fmla="*/ 213774 h 855095"/>
                  <a:gd name="connsiteX0" fmla="*/ 475997 w 951994"/>
                  <a:gd name="connsiteY0" fmla="*/ 198040 h 866031"/>
                  <a:gd name="connsiteX1" fmla="*/ 475997 w 951994"/>
                  <a:gd name="connsiteY1" fmla="*/ 866031 h 866031"/>
                  <a:gd name="connsiteX2" fmla="*/ 475997 w 951994"/>
                  <a:gd name="connsiteY2" fmla="*/ 198040 h 866031"/>
                  <a:gd name="connsiteX0" fmla="*/ 465085 w 941082"/>
                  <a:gd name="connsiteY0" fmla="*/ 198040 h 866031"/>
                  <a:gd name="connsiteX1" fmla="*/ 465085 w 941082"/>
                  <a:gd name="connsiteY1" fmla="*/ 866031 h 866031"/>
                  <a:gd name="connsiteX2" fmla="*/ 465085 w 941082"/>
                  <a:gd name="connsiteY2" fmla="*/ 198040 h 866031"/>
                  <a:gd name="connsiteX0" fmla="*/ 465085 w 940242"/>
                  <a:gd name="connsiteY0" fmla="*/ 187344 h 855335"/>
                  <a:gd name="connsiteX1" fmla="*/ 465085 w 940242"/>
                  <a:gd name="connsiteY1" fmla="*/ 855335 h 855335"/>
                  <a:gd name="connsiteX2" fmla="*/ 465085 w 940242"/>
                  <a:gd name="connsiteY2" fmla="*/ 187344 h 855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40242" h="855335">
                    <a:moveTo>
                      <a:pt x="465085" y="187344"/>
                    </a:moveTo>
                    <a:cubicBezTo>
                      <a:pt x="661981" y="-311462"/>
                      <a:pt x="1427974" y="280689"/>
                      <a:pt x="465085" y="855335"/>
                    </a:cubicBezTo>
                    <a:cubicBezTo>
                      <a:pt x="-474945" y="316884"/>
                      <a:pt x="268188" y="-311462"/>
                      <a:pt x="465085" y="18734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ハート 2">
                <a:extLst>
                  <a:ext uri="{FF2B5EF4-FFF2-40B4-BE49-F238E27FC236}">
                    <a16:creationId xmlns:a16="http://schemas.microsoft.com/office/drawing/2014/main" id="{94864A59-A544-B822-3337-3277290CEB47}"/>
                  </a:ext>
                </a:extLst>
              </p:cNvPr>
              <p:cNvSpPr/>
              <p:nvPr/>
            </p:nvSpPr>
            <p:spPr bwMode="auto">
              <a:xfrm rot="10800000">
                <a:off x="6490639" y="3113965"/>
                <a:ext cx="940242" cy="855335"/>
              </a:xfrm>
              <a:custGeom>
                <a:avLst/>
                <a:gdLst>
                  <a:gd name="connsiteX0" fmla="*/ 472553 w 945105"/>
                  <a:gd name="connsiteY0" fmla="*/ 213774 h 855095"/>
                  <a:gd name="connsiteX1" fmla="*/ 472553 w 945105"/>
                  <a:gd name="connsiteY1" fmla="*/ 855095 h 855095"/>
                  <a:gd name="connsiteX2" fmla="*/ 472553 w 945105"/>
                  <a:gd name="connsiteY2" fmla="*/ 213774 h 855095"/>
                  <a:gd name="connsiteX0" fmla="*/ 475997 w 951994"/>
                  <a:gd name="connsiteY0" fmla="*/ 198040 h 866031"/>
                  <a:gd name="connsiteX1" fmla="*/ 475997 w 951994"/>
                  <a:gd name="connsiteY1" fmla="*/ 866031 h 866031"/>
                  <a:gd name="connsiteX2" fmla="*/ 475997 w 951994"/>
                  <a:gd name="connsiteY2" fmla="*/ 198040 h 866031"/>
                  <a:gd name="connsiteX0" fmla="*/ 465085 w 941082"/>
                  <a:gd name="connsiteY0" fmla="*/ 198040 h 866031"/>
                  <a:gd name="connsiteX1" fmla="*/ 465085 w 941082"/>
                  <a:gd name="connsiteY1" fmla="*/ 866031 h 866031"/>
                  <a:gd name="connsiteX2" fmla="*/ 465085 w 941082"/>
                  <a:gd name="connsiteY2" fmla="*/ 198040 h 866031"/>
                  <a:gd name="connsiteX0" fmla="*/ 465085 w 940242"/>
                  <a:gd name="connsiteY0" fmla="*/ 187344 h 855335"/>
                  <a:gd name="connsiteX1" fmla="*/ 465085 w 940242"/>
                  <a:gd name="connsiteY1" fmla="*/ 855335 h 855335"/>
                  <a:gd name="connsiteX2" fmla="*/ 465085 w 940242"/>
                  <a:gd name="connsiteY2" fmla="*/ 187344 h 855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40242" h="855335">
                    <a:moveTo>
                      <a:pt x="465085" y="187344"/>
                    </a:moveTo>
                    <a:cubicBezTo>
                      <a:pt x="661981" y="-311462"/>
                      <a:pt x="1427974" y="280689"/>
                      <a:pt x="465085" y="855335"/>
                    </a:cubicBezTo>
                    <a:cubicBezTo>
                      <a:pt x="-474945" y="316884"/>
                      <a:pt x="268188" y="-311462"/>
                      <a:pt x="465085" y="18734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アーチ 25">
                <a:extLst>
                  <a:ext uri="{FF2B5EF4-FFF2-40B4-BE49-F238E27FC236}">
                    <a16:creationId xmlns:a16="http://schemas.microsoft.com/office/drawing/2014/main" id="{6D19657C-EE25-2317-EC2A-3F1A1C0205C5}"/>
                  </a:ext>
                </a:extLst>
              </p:cNvPr>
              <p:cNvSpPr/>
              <p:nvPr/>
            </p:nvSpPr>
            <p:spPr bwMode="auto">
              <a:xfrm rot="10800000">
                <a:off x="6078125" y="3654726"/>
                <a:ext cx="945105" cy="945105"/>
              </a:xfrm>
              <a:prstGeom prst="blockArc">
                <a:avLst>
                  <a:gd name="adj1" fmla="val 10800000"/>
                  <a:gd name="adj2" fmla="val 21538365"/>
                  <a:gd name="adj3" fmla="val 10649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ハート 2">
                <a:extLst>
                  <a:ext uri="{FF2B5EF4-FFF2-40B4-BE49-F238E27FC236}">
                    <a16:creationId xmlns:a16="http://schemas.microsoft.com/office/drawing/2014/main" id="{117ED79E-2130-7FA5-4050-74DFB4C1C3D5}"/>
                  </a:ext>
                </a:extLst>
              </p:cNvPr>
              <p:cNvSpPr/>
              <p:nvPr/>
            </p:nvSpPr>
            <p:spPr bwMode="auto">
              <a:xfrm rot="16200000">
                <a:off x="5947472" y="2571353"/>
                <a:ext cx="940242" cy="855335"/>
              </a:xfrm>
              <a:custGeom>
                <a:avLst/>
                <a:gdLst>
                  <a:gd name="connsiteX0" fmla="*/ 472553 w 945105"/>
                  <a:gd name="connsiteY0" fmla="*/ 213774 h 855095"/>
                  <a:gd name="connsiteX1" fmla="*/ 472553 w 945105"/>
                  <a:gd name="connsiteY1" fmla="*/ 855095 h 855095"/>
                  <a:gd name="connsiteX2" fmla="*/ 472553 w 945105"/>
                  <a:gd name="connsiteY2" fmla="*/ 213774 h 855095"/>
                  <a:gd name="connsiteX0" fmla="*/ 475997 w 951994"/>
                  <a:gd name="connsiteY0" fmla="*/ 198040 h 866031"/>
                  <a:gd name="connsiteX1" fmla="*/ 475997 w 951994"/>
                  <a:gd name="connsiteY1" fmla="*/ 866031 h 866031"/>
                  <a:gd name="connsiteX2" fmla="*/ 475997 w 951994"/>
                  <a:gd name="connsiteY2" fmla="*/ 198040 h 866031"/>
                  <a:gd name="connsiteX0" fmla="*/ 465085 w 941082"/>
                  <a:gd name="connsiteY0" fmla="*/ 198040 h 866031"/>
                  <a:gd name="connsiteX1" fmla="*/ 465085 w 941082"/>
                  <a:gd name="connsiteY1" fmla="*/ 866031 h 866031"/>
                  <a:gd name="connsiteX2" fmla="*/ 465085 w 941082"/>
                  <a:gd name="connsiteY2" fmla="*/ 198040 h 866031"/>
                  <a:gd name="connsiteX0" fmla="*/ 465085 w 940242"/>
                  <a:gd name="connsiteY0" fmla="*/ 187344 h 855335"/>
                  <a:gd name="connsiteX1" fmla="*/ 465085 w 940242"/>
                  <a:gd name="connsiteY1" fmla="*/ 855335 h 855335"/>
                  <a:gd name="connsiteX2" fmla="*/ 465085 w 940242"/>
                  <a:gd name="connsiteY2" fmla="*/ 187344 h 855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40242" h="855335">
                    <a:moveTo>
                      <a:pt x="465085" y="187344"/>
                    </a:moveTo>
                    <a:cubicBezTo>
                      <a:pt x="661981" y="-311462"/>
                      <a:pt x="1427974" y="280689"/>
                      <a:pt x="465085" y="855335"/>
                    </a:cubicBezTo>
                    <a:cubicBezTo>
                      <a:pt x="-474945" y="316884"/>
                      <a:pt x="268188" y="-311462"/>
                      <a:pt x="465085" y="18734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ハート 2">
                <a:extLst>
                  <a:ext uri="{FF2B5EF4-FFF2-40B4-BE49-F238E27FC236}">
                    <a16:creationId xmlns:a16="http://schemas.microsoft.com/office/drawing/2014/main" id="{DC67D4DB-F5D2-B228-7C49-C8E1F7FA787B}"/>
                  </a:ext>
                </a:extLst>
              </p:cNvPr>
              <p:cNvSpPr/>
              <p:nvPr/>
            </p:nvSpPr>
            <p:spPr bwMode="auto">
              <a:xfrm rot="5400000" flipH="1">
                <a:off x="7025782" y="2571353"/>
                <a:ext cx="940242" cy="855335"/>
              </a:xfrm>
              <a:custGeom>
                <a:avLst/>
                <a:gdLst>
                  <a:gd name="connsiteX0" fmla="*/ 472553 w 945105"/>
                  <a:gd name="connsiteY0" fmla="*/ 213774 h 855095"/>
                  <a:gd name="connsiteX1" fmla="*/ 472553 w 945105"/>
                  <a:gd name="connsiteY1" fmla="*/ 855095 h 855095"/>
                  <a:gd name="connsiteX2" fmla="*/ 472553 w 945105"/>
                  <a:gd name="connsiteY2" fmla="*/ 213774 h 855095"/>
                  <a:gd name="connsiteX0" fmla="*/ 475997 w 951994"/>
                  <a:gd name="connsiteY0" fmla="*/ 198040 h 866031"/>
                  <a:gd name="connsiteX1" fmla="*/ 475997 w 951994"/>
                  <a:gd name="connsiteY1" fmla="*/ 866031 h 866031"/>
                  <a:gd name="connsiteX2" fmla="*/ 475997 w 951994"/>
                  <a:gd name="connsiteY2" fmla="*/ 198040 h 866031"/>
                  <a:gd name="connsiteX0" fmla="*/ 465085 w 941082"/>
                  <a:gd name="connsiteY0" fmla="*/ 198040 h 866031"/>
                  <a:gd name="connsiteX1" fmla="*/ 465085 w 941082"/>
                  <a:gd name="connsiteY1" fmla="*/ 866031 h 866031"/>
                  <a:gd name="connsiteX2" fmla="*/ 465085 w 941082"/>
                  <a:gd name="connsiteY2" fmla="*/ 198040 h 866031"/>
                  <a:gd name="connsiteX0" fmla="*/ 465085 w 940242"/>
                  <a:gd name="connsiteY0" fmla="*/ 187344 h 855335"/>
                  <a:gd name="connsiteX1" fmla="*/ 465085 w 940242"/>
                  <a:gd name="connsiteY1" fmla="*/ 855335 h 855335"/>
                  <a:gd name="connsiteX2" fmla="*/ 465085 w 940242"/>
                  <a:gd name="connsiteY2" fmla="*/ 187344 h 855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40242" h="855335">
                    <a:moveTo>
                      <a:pt x="465085" y="187344"/>
                    </a:moveTo>
                    <a:cubicBezTo>
                      <a:pt x="661981" y="-311462"/>
                      <a:pt x="1427974" y="280689"/>
                      <a:pt x="465085" y="855335"/>
                    </a:cubicBezTo>
                    <a:cubicBezTo>
                      <a:pt x="-474945" y="316884"/>
                      <a:pt x="268188" y="-311462"/>
                      <a:pt x="465085" y="18734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角丸四角形 133">
                <a:extLst>
                  <a:ext uri="{FF2B5EF4-FFF2-40B4-BE49-F238E27FC236}">
                    <a16:creationId xmlns:a16="http://schemas.microsoft.com/office/drawing/2014/main" id="{FE888E0E-018C-F735-5865-B6826DA466B7}"/>
                  </a:ext>
                </a:extLst>
              </p:cNvPr>
              <p:cNvSpPr/>
              <p:nvPr/>
            </p:nvSpPr>
            <p:spPr bwMode="auto">
              <a:xfrm>
                <a:off x="6078124" y="4059069"/>
                <a:ext cx="101696" cy="1224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40519705-297B-CB66-C0ED-5340E9C209A6}"/>
                  </a:ext>
                </a:extLst>
              </p:cNvPr>
              <p:cNvSpPr/>
              <p:nvPr/>
            </p:nvSpPr>
            <p:spPr bwMode="auto">
              <a:xfrm>
                <a:off x="6922770" y="3771900"/>
                <a:ext cx="100965" cy="35537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C9D97220-40A4-5302-4A24-510367534519}"/>
              </a:ext>
            </a:extLst>
          </p:cNvPr>
          <p:cNvGrpSpPr/>
          <p:nvPr/>
        </p:nvGrpSpPr>
        <p:grpSpPr>
          <a:xfrm>
            <a:off x="7304304" y="1090246"/>
            <a:ext cx="1428180" cy="2073474"/>
            <a:chOff x="-909865" y="877457"/>
            <a:chExt cx="3555396" cy="5161834"/>
          </a:xfrm>
        </p:grpSpPr>
        <p:sp>
          <p:nvSpPr>
            <p:cNvPr id="2073" name="フリーフォーム: 図形 2072">
              <a:extLst>
                <a:ext uri="{FF2B5EF4-FFF2-40B4-BE49-F238E27FC236}">
                  <a16:creationId xmlns:a16="http://schemas.microsoft.com/office/drawing/2014/main" id="{6CEBCF0E-64E5-4F45-CB76-46CDDED834CC}"/>
                </a:ext>
              </a:extLst>
            </p:cNvPr>
            <p:cNvSpPr/>
            <p:nvPr/>
          </p:nvSpPr>
          <p:spPr bwMode="auto">
            <a:xfrm>
              <a:off x="-909865" y="877457"/>
              <a:ext cx="3555396" cy="5161834"/>
            </a:xfrm>
            <a:custGeom>
              <a:avLst/>
              <a:gdLst>
                <a:gd name="connsiteX0" fmla="*/ 1777698 w 3555396"/>
                <a:gd name="connsiteY0" fmla="*/ 0 h 5161834"/>
                <a:gd name="connsiteX1" fmla="*/ 2146460 w 3555396"/>
                <a:gd name="connsiteY1" fmla="*/ 196069 h 5161834"/>
                <a:gd name="connsiteX2" fmla="*/ 2156307 w 3555396"/>
                <a:gd name="connsiteY2" fmla="*/ 214211 h 5161834"/>
                <a:gd name="connsiteX3" fmla="*/ 2177573 w 3555396"/>
                <a:gd name="connsiteY3" fmla="*/ 238537 h 5161834"/>
                <a:gd name="connsiteX4" fmla="*/ 2915330 w 3555396"/>
                <a:gd name="connsiteY4" fmla="*/ 1523174 h 5161834"/>
                <a:gd name="connsiteX5" fmla="*/ 3439205 w 3555396"/>
                <a:gd name="connsiteY5" fmla="*/ 2748019 h 5161834"/>
                <a:gd name="connsiteX6" fmla="*/ 3454570 w 3555396"/>
                <a:gd name="connsiteY6" fmla="*/ 2798388 h 5161834"/>
                <a:gd name="connsiteX7" fmla="*/ 3475474 w 3555396"/>
                <a:gd name="connsiteY7" fmla="*/ 2855503 h 5161834"/>
                <a:gd name="connsiteX8" fmla="*/ 3555396 w 3555396"/>
                <a:gd name="connsiteY8" fmla="*/ 3384136 h 5161834"/>
                <a:gd name="connsiteX9" fmla="*/ 1777698 w 3555396"/>
                <a:gd name="connsiteY9" fmla="*/ 5161834 h 5161834"/>
                <a:gd name="connsiteX10" fmla="*/ 0 w 3555396"/>
                <a:gd name="connsiteY10" fmla="*/ 3384136 h 5161834"/>
                <a:gd name="connsiteX11" fmla="*/ 79922 w 3555396"/>
                <a:gd name="connsiteY11" fmla="*/ 2855503 h 5161834"/>
                <a:gd name="connsiteX12" fmla="*/ 90834 w 3555396"/>
                <a:gd name="connsiteY12" fmla="*/ 2825691 h 5161834"/>
                <a:gd name="connsiteX13" fmla="*/ 92441 w 3555396"/>
                <a:gd name="connsiteY13" fmla="*/ 2819532 h 5161834"/>
                <a:gd name="connsiteX14" fmla="*/ 640067 w 3555396"/>
                <a:gd name="connsiteY14" fmla="*/ 1516824 h 5161834"/>
                <a:gd name="connsiteX15" fmla="*/ 1377824 w 3555396"/>
                <a:gd name="connsiteY15" fmla="*/ 232187 h 5161834"/>
                <a:gd name="connsiteX16" fmla="*/ 1408179 w 3555396"/>
                <a:gd name="connsiteY16" fmla="*/ 197466 h 5161834"/>
                <a:gd name="connsiteX17" fmla="*/ 1408937 w 3555396"/>
                <a:gd name="connsiteY17" fmla="*/ 196069 h 5161834"/>
                <a:gd name="connsiteX18" fmla="*/ 1777698 w 3555396"/>
                <a:gd name="connsiteY18" fmla="*/ 0 h 5161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555396" h="5161834">
                  <a:moveTo>
                    <a:pt x="1777698" y="0"/>
                  </a:moveTo>
                  <a:cubicBezTo>
                    <a:pt x="1931203" y="0"/>
                    <a:pt x="2066542" y="77775"/>
                    <a:pt x="2146460" y="196069"/>
                  </a:cubicBezTo>
                  <a:lnTo>
                    <a:pt x="2156307" y="214211"/>
                  </a:lnTo>
                  <a:lnTo>
                    <a:pt x="2177573" y="238537"/>
                  </a:lnTo>
                  <a:cubicBezTo>
                    <a:pt x="2335645" y="432261"/>
                    <a:pt x="2622502" y="926621"/>
                    <a:pt x="2915330" y="1523174"/>
                  </a:cubicBezTo>
                  <a:cubicBezTo>
                    <a:pt x="3159355" y="2020302"/>
                    <a:pt x="3349773" y="2470741"/>
                    <a:pt x="3439205" y="2748019"/>
                  </a:cubicBezTo>
                  <a:lnTo>
                    <a:pt x="3454570" y="2798388"/>
                  </a:lnTo>
                  <a:lnTo>
                    <a:pt x="3475474" y="2855503"/>
                  </a:lnTo>
                  <a:cubicBezTo>
                    <a:pt x="3527415" y="3022498"/>
                    <a:pt x="3555396" y="3200050"/>
                    <a:pt x="3555396" y="3384136"/>
                  </a:cubicBezTo>
                  <a:cubicBezTo>
                    <a:pt x="3555396" y="4365931"/>
                    <a:pt x="2759493" y="5161834"/>
                    <a:pt x="1777698" y="5161834"/>
                  </a:cubicBezTo>
                  <a:cubicBezTo>
                    <a:pt x="795903" y="5161834"/>
                    <a:pt x="0" y="4365931"/>
                    <a:pt x="0" y="3384136"/>
                  </a:cubicBezTo>
                  <a:cubicBezTo>
                    <a:pt x="0" y="3200050"/>
                    <a:pt x="27981" y="3022498"/>
                    <a:pt x="79922" y="2855503"/>
                  </a:cubicBezTo>
                  <a:lnTo>
                    <a:pt x="90834" y="2825691"/>
                  </a:lnTo>
                  <a:lnTo>
                    <a:pt x="92441" y="2819532"/>
                  </a:lnTo>
                  <a:cubicBezTo>
                    <a:pt x="168078" y="2554011"/>
                    <a:pt x="371640" y="2063665"/>
                    <a:pt x="640067" y="1516824"/>
                  </a:cubicBezTo>
                  <a:cubicBezTo>
                    <a:pt x="932897" y="920271"/>
                    <a:pt x="1219753" y="425911"/>
                    <a:pt x="1377824" y="232187"/>
                  </a:cubicBezTo>
                  <a:lnTo>
                    <a:pt x="1408179" y="197466"/>
                  </a:lnTo>
                  <a:lnTo>
                    <a:pt x="1408937" y="196069"/>
                  </a:lnTo>
                  <a:cubicBezTo>
                    <a:pt x="1488855" y="77775"/>
                    <a:pt x="1624194" y="0"/>
                    <a:pt x="1777698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74" name="フリーフォーム: 図形 2073">
              <a:extLst>
                <a:ext uri="{FF2B5EF4-FFF2-40B4-BE49-F238E27FC236}">
                  <a16:creationId xmlns:a16="http://schemas.microsoft.com/office/drawing/2014/main" id="{7544F98C-22C9-D872-AAE4-7410CB206A36}"/>
                </a:ext>
              </a:extLst>
            </p:cNvPr>
            <p:cNvSpPr/>
            <p:nvPr/>
          </p:nvSpPr>
          <p:spPr bwMode="auto">
            <a:xfrm>
              <a:off x="-674265" y="1082040"/>
              <a:ext cx="3084195" cy="4716779"/>
            </a:xfrm>
            <a:custGeom>
              <a:avLst/>
              <a:gdLst>
                <a:gd name="connsiteX0" fmla="*/ 1446742 w 2893484"/>
                <a:gd name="connsiteY0" fmla="*/ 0 h 4520648"/>
                <a:gd name="connsiteX1" fmla="*/ 1518045 w 2893484"/>
                <a:gd name="connsiteY1" fmla="*/ 46543 h 4520648"/>
                <a:gd name="connsiteX2" fmla="*/ 1522669 w 2893484"/>
                <a:gd name="connsiteY2" fmla="*/ 55521 h 4520648"/>
                <a:gd name="connsiteX3" fmla="*/ 1526852 w 2893484"/>
                <a:gd name="connsiteY3" fmla="*/ 59123 h 4520648"/>
                <a:gd name="connsiteX4" fmla="*/ 1728105 w 2893484"/>
                <a:gd name="connsiteY4" fmla="*/ 338723 h 4520648"/>
                <a:gd name="connsiteX5" fmla="*/ 1859474 w 2893484"/>
                <a:gd name="connsiteY5" fmla="*/ 567773 h 4520648"/>
                <a:gd name="connsiteX6" fmla="*/ 1860273 w 2893484"/>
                <a:gd name="connsiteY6" fmla="*/ 569451 h 4520648"/>
                <a:gd name="connsiteX7" fmla="*/ 1864075 w 2893484"/>
                <a:gd name="connsiteY7" fmla="*/ 575347 h 4520648"/>
                <a:gd name="connsiteX8" fmla="*/ 2321092 w 2893484"/>
                <a:gd name="connsiteY8" fmla="*/ 1389530 h 4520648"/>
                <a:gd name="connsiteX9" fmla="*/ 2730447 w 2893484"/>
                <a:gd name="connsiteY9" fmla="*/ 2281308 h 4520648"/>
                <a:gd name="connsiteX10" fmla="*/ 2743361 w 2893484"/>
                <a:gd name="connsiteY10" fmla="*/ 2316700 h 4520648"/>
                <a:gd name="connsiteX11" fmla="*/ 2779792 w 2893484"/>
                <a:gd name="connsiteY11" fmla="*/ 2396620 h 4520648"/>
                <a:gd name="connsiteX12" fmla="*/ 2893484 w 2893484"/>
                <a:gd name="connsiteY12" fmla="*/ 2991740 h 4520648"/>
                <a:gd name="connsiteX13" fmla="*/ 1446742 w 2893484"/>
                <a:gd name="connsiteY13" fmla="*/ 4520648 h 4520648"/>
                <a:gd name="connsiteX14" fmla="*/ 0 w 2893484"/>
                <a:gd name="connsiteY14" fmla="*/ 2991740 h 4520648"/>
                <a:gd name="connsiteX15" fmla="*/ 113692 w 2893484"/>
                <a:gd name="connsiteY15" fmla="*/ 2396620 h 4520648"/>
                <a:gd name="connsiteX16" fmla="*/ 150124 w 2893484"/>
                <a:gd name="connsiteY16" fmla="*/ 2316698 h 4520648"/>
                <a:gd name="connsiteX17" fmla="*/ 163038 w 2893484"/>
                <a:gd name="connsiteY17" fmla="*/ 2281308 h 4520648"/>
                <a:gd name="connsiteX18" fmla="*/ 572393 w 2893484"/>
                <a:gd name="connsiteY18" fmla="*/ 1389530 h 4520648"/>
                <a:gd name="connsiteX19" fmla="*/ 1029409 w 2893484"/>
                <a:gd name="connsiteY19" fmla="*/ 575347 h 4520648"/>
                <a:gd name="connsiteX20" fmla="*/ 1045815 w 2893484"/>
                <a:gd name="connsiteY20" fmla="*/ 549905 h 4520648"/>
                <a:gd name="connsiteX21" fmla="*/ 1092698 w 2893484"/>
                <a:gd name="connsiteY21" fmla="*/ 463238 h 4520648"/>
                <a:gd name="connsiteX22" fmla="*/ 1167517 w 2893484"/>
                <a:gd name="connsiteY22" fmla="*/ 338723 h 4520648"/>
                <a:gd name="connsiteX23" fmla="*/ 1368770 w 2893484"/>
                <a:gd name="connsiteY23" fmla="*/ 59123 h 4520648"/>
                <a:gd name="connsiteX24" fmla="*/ 1369112 w 2893484"/>
                <a:gd name="connsiteY24" fmla="*/ 58828 h 4520648"/>
                <a:gd name="connsiteX25" fmla="*/ 1375439 w 2893484"/>
                <a:gd name="connsiteY25" fmla="*/ 46543 h 4520648"/>
                <a:gd name="connsiteX26" fmla="*/ 1446742 w 2893484"/>
                <a:gd name="connsiteY26" fmla="*/ 0 h 4520648"/>
                <a:gd name="connsiteX0" fmla="*/ 1446742 w 2893484"/>
                <a:gd name="connsiteY0" fmla="*/ 0 h 4520648"/>
                <a:gd name="connsiteX1" fmla="*/ 1518045 w 2893484"/>
                <a:gd name="connsiteY1" fmla="*/ 46543 h 4520648"/>
                <a:gd name="connsiteX2" fmla="*/ 1522669 w 2893484"/>
                <a:gd name="connsiteY2" fmla="*/ 55521 h 4520648"/>
                <a:gd name="connsiteX3" fmla="*/ 1526852 w 2893484"/>
                <a:gd name="connsiteY3" fmla="*/ 59123 h 4520648"/>
                <a:gd name="connsiteX4" fmla="*/ 1728105 w 2893484"/>
                <a:gd name="connsiteY4" fmla="*/ 338723 h 4520648"/>
                <a:gd name="connsiteX5" fmla="*/ 1859474 w 2893484"/>
                <a:gd name="connsiteY5" fmla="*/ 567773 h 4520648"/>
                <a:gd name="connsiteX6" fmla="*/ 1860273 w 2893484"/>
                <a:gd name="connsiteY6" fmla="*/ 569451 h 4520648"/>
                <a:gd name="connsiteX7" fmla="*/ 1864075 w 2893484"/>
                <a:gd name="connsiteY7" fmla="*/ 575347 h 4520648"/>
                <a:gd name="connsiteX8" fmla="*/ 2321092 w 2893484"/>
                <a:gd name="connsiteY8" fmla="*/ 1389530 h 4520648"/>
                <a:gd name="connsiteX9" fmla="*/ 2730447 w 2893484"/>
                <a:gd name="connsiteY9" fmla="*/ 2281308 h 4520648"/>
                <a:gd name="connsiteX10" fmla="*/ 2743361 w 2893484"/>
                <a:gd name="connsiteY10" fmla="*/ 2316700 h 4520648"/>
                <a:gd name="connsiteX11" fmla="*/ 2779792 w 2893484"/>
                <a:gd name="connsiteY11" fmla="*/ 2396620 h 4520648"/>
                <a:gd name="connsiteX12" fmla="*/ 2893484 w 2893484"/>
                <a:gd name="connsiteY12" fmla="*/ 2991740 h 4520648"/>
                <a:gd name="connsiteX13" fmla="*/ 1446742 w 2893484"/>
                <a:gd name="connsiteY13" fmla="*/ 4520648 h 4520648"/>
                <a:gd name="connsiteX14" fmla="*/ 0 w 2893484"/>
                <a:gd name="connsiteY14" fmla="*/ 2991740 h 4520648"/>
                <a:gd name="connsiteX15" fmla="*/ 113692 w 2893484"/>
                <a:gd name="connsiteY15" fmla="*/ 2396620 h 4520648"/>
                <a:gd name="connsiteX16" fmla="*/ 150124 w 2893484"/>
                <a:gd name="connsiteY16" fmla="*/ 2316698 h 4520648"/>
                <a:gd name="connsiteX17" fmla="*/ 163038 w 2893484"/>
                <a:gd name="connsiteY17" fmla="*/ 2281308 h 4520648"/>
                <a:gd name="connsiteX18" fmla="*/ 572393 w 2893484"/>
                <a:gd name="connsiteY18" fmla="*/ 1389530 h 4520648"/>
                <a:gd name="connsiteX19" fmla="*/ 1029409 w 2893484"/>
                <a:gd name="connsiteY19" fmla="*/ 575347 h 4520648"/>
                <a:gd name="connsiteX20" fmla="*/ 1045815 w 2893484"/>
                <a:gd name="connsiteY20" fmla="*/ 549905 h 4520648"/>
                <a:gd name="connsiteX21" fmla="*/ 1092698 w 2893484"/>
                <a:gd name="connsiteY21" fmla="*/ 463238 h 4520648"/>
                <a:gd name="connsiteX22" fmla="*/ 1167517 w 2893484"/>
                <a:gd name="connsiteY22" fmla="*/ 338723 h 4520648"/>
                <a:gd name="connsiteX23" fmla="*/ 1368770 w 2893484"/>
                <a:gd name="connsiteY23" fmla="*/ 59123 h 4520648"/>
                <a:gd name="connsiteX24" fmla="*/ 1375439 w 2893484"/>
                <a:gd name="connsiteY24" fmla="*/ 46543 h 4520648"/>
                <a:gd name="connsiteX25" fmla="*/ 1446742 w 2893484"/>
                <a:gd name="connsiteY25" fmla="*/ 0 h 4520648"/>
                <a:gd name="connsiteX0" fmla="*/ 1446742 w 2893484"/>
                <a:gd name="connsiteY0" fmla="*/ 669 h 4521317"/>
                <a:gd name="connsiteX1" fmla="*/ 1518045 w 2893484"/>
                <a:gd name="connsiteY1" fmla="*/ 47212 h 4521317"/>
                <a:gd name="connsiteX2" fmla="*/ 1522669 w 2893484"/>
                <a:gd name="connsiteY2" fmla="*/ 56190 h 4521317"/>
                <a:gd name="connsiteX3" fmla="*/ 1526852 w 2893484"/>
                <a:gd name="connsiteY3" fmla="*/ 59792 h 4521317"/>
                <a:gd name="connsiteX4" fmla="*/ 1728105 w 2893484"/>
                <a:gd name="connsiteY4" fmla="*/ 339392 h 4521317"/>
                <a:gd name="connsiteX5" fmla="*/ 1859474 w 2893484"/>
                <a:gd name="connsiteY5" fmla="*/ 568442 h 4521317"/>
                <a:gd name="connsiteX6" fmla="*/ 1860273 w 2893484"/>
                <a:gd name="connsiteY6" fmla="*/ 570120 h 4521317"/>
                <a:gd name="connsiteX7" fmla="*/ 1864075 w 2893484"/>
                <a:gd name="connsiteY7" fmla="*/ 576016 h 4521317"/>
                <a:gd name="connsiteX8" fmla="*/ 2321092 w 2893484"/>
                <a:gd name="connsiteY8" fmla="*/ 1390199 h 4521317"/>
                <a:gd name="connsiteX9" fmla="*/ 2730447 w 2893484"/>
                <a:gd name="connsiteY9" fmla="*/ 2281977 h 4521317"/>
                <a:gd name="connsiteX10" fmla="*/ 2743361 w 2893484"/>
                <a:gd name="connsiteY10" fmla="*/ 2317369 h 4521317"/>
                <a:gd name="connsiteX11" fmla="*/ 2779792 w 2893484"/>
                <a:gd name="connsiteY11" fmla="*/ 2397289 h 4521317"/>
                <a:gd name="connsiteX12" fmla="*/ 2893484 w 2893484"/>
                <a:gd name="connsiteY12" fmla="*/ 2992409 h 4521317"/>
                <a:gd name="connsiteX13" fmla="*/ 1446742 w 2893484"/>
                <a:gd name="connsiteY13" fmla="*/ 4521317 h 4521317"/>
                <a:gd name="connsiteX14" fmla="*/ 0 w 2893484"/>
                <a:gd name="connsiteY14" fmla="*/ 2992409 h 4521317"/>
                <a:gd name="connsiteX15" fmla="*/ 113692 w 2893484"/>
                <a:gd name="connsiteY15" fmla="*/ 2397289 h 4521317"/>
                <a:gd name="connsiteX16" fmla="*/ 150124 w 2893484"/>
                <a:gd name="connsiteY16" fmla="*/ 2317367 h 4521317"/>
                <a:gd name="connsiteX17" fmla="*/ 163038 w 2893484"/>
                <a:gd name="connsiteY17" fmla="*/ 2281977 h 4521317"/>
                <a:gd name="connsiteX18" fmla="*/ 572393 w 2893484"/>
                <a:gd name="connsiteY18" fmla="*/ 1390199 h 4521317"/>
                <a:gd name="connsiteX19" fmla="*/ 1029409 w 2893484"/>
                <a:gd name="connsiteY19" fmla="*/ 576016 h 4521317"/>
                <a:gd name="connsiteX20" fmla="*/ 1045815 w 2893484"/>
                <a:gd name="connsiteY20" fmla="*/ 550574 h 4521317"/>
                <a:gd name="connsiteX21" fmla="*/ 1092698 w 2893484"/>
                <a:gd name="connsiteY21" fmla="*/ 463907 h 4521317"/>
                <a:gd name="connsiteX22" fmla="*/ 1167517 w 2893484"/>
                <a:gd name="connsiteY22" fmla="*/ 339392 h 4521317"/>
                <a:gd name="connsiteX23" fmla="*/ 1375439 w 2893484"/>
                <a:gd name="connsiteY23" fmla="*/ 47212 h 4521317"/>
                <a:gd name="connsiteX24" fmla="*/ 1446742 w 2893484"/>
                <a:gd name="connsiteY24" fmla="*/ 669 h 4521317"/>
                <a:gd name="connsiteX0" fmla="*/ 1446742 w 2893484"/>
                <a:gd name="connsiteY0" fmla="*/ 669 h 4521317"/>
                <a:gd name="connsiteX1" fmla="*/ 1518045 w 2893484"/>
                <a:gd name="connsiteY1" fmla="*/ 47212 h 4521317"/>
                <a:gd name="connsiteX2" fmla="*/ 1522669 w 2893484"/>
                <a:gd name="connsiteY2" fmla="*/ 56190 h 4521317"/>
                <a:gd name="connsiteX3" fmla="*/ 1728105 w 2893484"/>
                <a:gd name="connsiteY3" fmla="*/ 339392 h 4521317"/>
                <a:gd name="connsiteX4" fmla="*/ 1859474 w 2893484"/>
                <a:gd name="connsiteY4" fmla="*/ 568442 h 4521317"/>
                <a:gd name="connsiteX5" fmla="*/ 1860273 w 2893484"/>
                <a:gd name="connsiteY5" fmla="*/ 570120 h 4521317"/>
                <a:gd name="connsiteX6" fmla="*/ 1864075 w 2893484"/>
                <a:gd name="connsiteY6" fmla="*/ 576016 h 4521317"/>
                <a:gd name="connsiteX7" fmla="*/ 2321092 w 2893484"/>
                <a:gd name="connsiteY7" fmla="*/ 1390199 h 4521317"/>
                <a:gd name="connsiteX8" fmla="*/ 2730447 w 2893484"/>
                <a:gd name="connsiteY8" fmla="*/ 2281977 h 4521317"/>
                <a:gd name="connsiteX9" fmla="*/ 2743361 w 2893484"/>
                <a:gd name="connsiteY9" fmla="*/ 2317369 h 4521317"/>
                <a:gd name="connsiteX10" fmla="*/ 2779792 w 2893484"/>
                <a:gd name="connsiteY10" fmla="*/ 2397289 h 4521317"/>
                <a:gd name="connsiteX11" fmla="*/ 2893484 w 2893484"/>
                <a:gd name="connsiteY11" fmla="*/ 2992409 h 4521317"/>
                <a:gd name="connsiteX12" fmla="*/ 1446742 w 2893484"/>
                <a:gd name="connsiteY12" fmla="*/ 4521317 h 4521317"/>
                <a:gd name="connsiteX13" fmla="*/ 0 w 2893484"/>
                <a:gd name="connsiteY13" fmla="*/ 2992409 h 4521317"/>
                <a:gd name="connsiteX14" fmla="*/ 113692 w 2893484"/>
                <a:gd name="connsiteY14" fmla="*/ 2397289 h 4521317"/>
                <a:gd name="connsiteX15" fmla="*/ 150124 w 2893484"/>
                <a:gd name="connsiteY15" fmla="*/ 2317367 h 4521317"/>
                <a:gd name="connsiteX16" fmla="*/ 163038 w 2893484"/>
                <a:gd name="connsiteY16" fmla="*/ 2281977 h 4521317"/>
                <a:gd name="connsiteX17" fmla="*/ 572393 w 2893484"/>
                <a:gd name="connsiteY17" fmla="*/ 1390199 h 4521317"/>
                <a:gd name="connsiteX18" fmla="*/ 1029409 w 2893484"/>
                <a:gd name="connsiteY18" fmla="*/ 576016 h 4521317"/>
                <a:gd name="connsiteX19" fmla="*/ 1045815 w 2893484"/>
                <a:gd name="connsiteY19" fmla="*/ 550574 h 4521317"/>
                <a:gd name="connsiteX20" fmla="*/ 1092698 w 2893484"/>
                <a:gd name="connsiteY20" fmla="*/ 463907 h 4521317"/>
                <a:gd name="connsiteX21" fmla="*/ 1167517 w 2893484"/>
                <a:gd name="connsiteY21" fmla="*/ 339392 h 4521317"/>
                <a:gd name="connsiteX22" fmla="*/ 1375439 w 2893484"/>
                <a:gd name="connsiteY22" fmla="*/ 47212 h 4521317"/>
                <a:gd name="connsiteX23" fmla="*/ 1446742 w 2893484"/>
                <a:gd name="connsiteY23" fmla="*/ 669 h 4521317"/>
                <a:gd name="connsiteX0" fmla="*/ 1446742 w 2893484"/>
                <a:gd name="connsiteY0" fmla="*/ 669 h 4521317"/>
                <a:gd name="connsiteX1" fmla="*/ 1518045 w 2893484"/>
                <a:gd name="connsiteY1" fmla="*/ 47212 h 4521317"/>
                <a:gd name="connsiteX2" fmla="*/ 1728105 w 2893484"/>
                <a:gd name="connsiteY2" fmla="*/ 339392 h 4521317"/>
                <a:gd name="connsiteX3" fmla="*/ 1859474 w 2893484"/>
                <a:gd name="connsiteY3" fmla="*/ 568442 h 4521317"/>
                <a:gd name="connsiteX4" fmla="*/ 1860273 w 2893484"/>
                <a:gd name="connsiteY4" fmla="*/ 570120 h 4521317"/>
                <a:gd name="connsiteX5" fmla="*/ 1864075 w 2893484"/>
                <a:gd name="connsiteY5" fmla="*/ 576016 h 4521317"/>
                <a:gd name="connsiteX6" fmla="*/ 2321092 w 2893484"/>
                <a:gd name="connsiteY6" fmla="*/ 1390199 h 4521317"/>
                <a:gd name="connsiteX7" fmla="*/ 2730447 w 2893484"/>
                <a:gd name="connsiteY7" fmla="*/ 2281977 h 4521317"/>
                <a:gd name="connsiteX8" fmla="*/ 2743361 w 2893484"/>
                <a:gd name="connsiteY8" fmla="*/ 2317369 h 4521317"/>
                <a:gd name="connsiteX9" fmla="*/ 2779792 w 2893484"/>
                <a:gd name="connsiteY9" fmla="*/ 2397289 h 4521317"/>
                <a:gd name="connsiteX10" fmla="*/ 2893484 w 2893484"/>
                <a:gd name="connsiteY10" fmla="*/ 2992409 h 4521317"/>
                <a:gd name="connsiteX11" fmla="*/ 1446742 w 2893484"/>
                <a:gd name="connsiteY11" fmla="*/ 4521317 h 4521317"/>
                <a:gd name="connsiteX12" fmla="*/ 0 w 2893484"/>
                <a:gd name="connsiteY12" fmla="*/ 2992409 h 4521317"/>
                <a:gd name="connsiteX13" fmla="*/ 113692 w 2893484"/>
                <a:gd name="connsiteY13" fmla="*/ 2397289 h 4521317"/>
                <a:gd name="connsiteX14" fmla="*/ 150124 w 2893484"/>
                <a:gd name="connsiteY14" fmla="*/ 2317367 h 4521317"/>
                <a:gd name="connsiteX15" fmla="*/ 163038 w 2893484"/>
                <a:gd name="connsiteY15" fmla="*/ 2281977 h 4521317"/>
                <a:gd name="connsiteX16" fmla="*/ 572393 w 2893484"/>
                <a:gd name="connsiteY16" fmla="*/ 1390199 h 4521317"/>
                <a:gd name="connsiteX17" fmla="*/ 1029409 w 2893484"/>
                <a:gd name="connsiteY17" fmla="*/ 576016 h 4521317"/>
                <a:gd name="connsiteX18" fmla="*/ 1045815 w 2893484"/>
                <a:gd name="connsiteY18" fmla="*/ 550574 h 4521317"/>
                <a:gd name="connsiteX19" fmla="*/ 1092698 w 2893484"/>
                <a:gd name="connsiteY19" fmla="*/ 463907 h 4521317"/>
                <a:gd name="connsiteX20" fmla="*/ 1167517 w 2893484"/>
                <a:gd name="connsiteY20" fmla="*/ 339392 h 4521317"/>
                <a:gd name="connsiteX21" fmla="*/ 1375439 w 2893484"/>
                <a:gd name="connsiteY21" fmla="*/ 47212 h 4521317"/>
                <a:gd name="connsiteX22" fmla="*/ 1446742 w 2893484"/>
                <a:gd name="connsiteY22" fmla="*/ 669 h 4521317"/>
                <a:gd name="connsiteX0" fmla="*/ 1446742 w 2893484"/>
                <a:gd name="connsiteY0" fmla="*/ 669 h 4521317"/>
                <a:gd name="connsiteX1" fmla="*/ 1518045 w 2893484"/>
                <a:gd name="connsiteY1" fmla="*/ 47212 h 4521317"/>
                <a:gd name="connsiteX2" fmla="*/ 1859474 w 2893484"/>
                <a:gd name="connsiteY2" fmla="*/ 568442 h 4521317"/>
                <a:gd name="connsiteX3" fmla="*/ 1860273 w 2893484"/>
                <a:gd name="connsiteY3" fmla="*/ 570120 h 4521317"/>
                <a:gd name="connsiteX4" fmla="*/ 1864075 w 2893484"/>
                <a:gd name="connsiteY4" fmla="*/ 576016 h 4521317"/>
                <a:gd name="connsiteX5" fmla="*/ 2321092 w 2893484"/>
                <a:gd name="connsiteY5" fmla="*/ 1390199 h 4521317"/>
                <a:gd name="connsiteX6" fmla="*/ 2730447 w 2893484"/>
                <a:gd name="connsiteY6" fmla="*/ 2281977 h 4521317"/>
                <a:gd name="connsiteX7" fmla="*/ 2743361 w 2893484"/>
                <a:gd name="connsiteY7" fmla="*/ 2317369 h 4521317"/>
                <a:gd name="connsiteX8" fmla="*/ 2779792 w 2893484"/>
                <a:gd name="connsiteY8" fmla="*/ 2397289 h 4521317"/>
                <a:gd name="connsiteX9" fmla="*/ 2893484 w 2893484"/>
                <a:gd name="connsiteY9" fmla="*/ 2992409 h 4521317"/>
                <a:gd name="connsiteX10" fmla="*/ 1446742 w 2893484"/>
                <a:gd name="connsiteY10" fmla="*/ 4521317 h 4521317"/>
                <a:gd name="connsiteX11" fmla="*/ 0 w 2893484"/>
                <a:gd name="connsiteY11" fmla="*/ 2992409 h 4521317"/>
                <a:gd name="connsiteX12" fmla="*/ 113692 w 2893484"/>
                <a:gd name="connsiteY12" fmla="*/ 2397289 h 4521317"/>
                <a:gd name="connsiteX13" fmla="*/ 150124 w 2893484"/>
                <a:gd name="connsiteY13" fmla="*/ 2317367 h 4521317"/>
                <a:gd name="connsiteX14" fmla="*/ 163038 w 2893484"/>
                <a:gd name="connsiteY14" fmla="*/ 2281977 h 4521317"/>
                <a:gd name="connsiteX15" fmla="*/ 572393 w 2893484"/>
                <a:gd name="connsiteY15" fmla="*/ 1390199 h 4521317"/>
                <a:gd name="connsiteX16" fmla="*/ 1029409 w 2893484"/>
                <a:gd name="connsiteY16" fmla="*/ 576016 h 4521317"/>
                <a:gd name="connsiteX17" fmla="*/ 1045815 w 2893484"/>
                <a:gd name="connsiteY17" fmla="*/ 550574 h 4521317"/>
                <a:gd name="connsiteX18" fmla="*/ 1092698 w 2893484"/>
                <a:gd name="connsiteY18" fmla="*/ 463907 h 4521317"/>
                <a:gd name="connsiteX19" fmla="*/ 1167517 w 2893484"/>
                <a:gd name="connsiteY19" fmla="*/ 339392 h 4521317"/>
                <a:gd name="connsiteX20" fmla="*/ 1375439 w 2893484"/>
                <a:gd name="connsiteY20" fmla="*/ 47212 h 4521317"/>
                <a:gd name="connsiteX21" fmla="*/ 1446742 w 2893484"/>
                <a:gd name="connsiteY21" fmla="*/ 669 h 4521317"/>
                <a:gd name="connsiteX0" fmla="*/ 1446742 w 2893484"/>
                <a:gd name="connsiteY0" fmla="*/ 6009 h 4526657"/>
                <a:gd name="connsiteX1" fmla="*/ 1518045 w 2893484"/>
                <a:gd name="connsiteY1" fmla="*/ 52552 h 4526657"/>
                <a:gd name="connsiteX2" fmla="*/ 1859474 w 2893484"/>
                <a:gd name="connsiteY2" fmla="*/ 573782 h 4526657"/>
                <a:gd name="connsiteX3" fmla="*/ 1860273 w 2893484"/>
                <a:gd name="connsiteY3" fmla="*/ 575460 h 4526657"/>
                <a:gd name="connsiteX4" fmla="*/ 1864075 w 2893484"/>
                <a:gd name="connsiteY4" fmla="*/ 581356 h 4526657"/>
                <a:gd name="connsiteX5" fmla="*/ 2321092 w 2893484"/>
                <a:gd name="connsiteY5" fmla="*/ 1395539 h 4526657"/>
                <a:gd name="connsiteX6" fmla="*/ 2730447 w 2893484"/>
                <a:gd name="connsiteY6" fmla="*/ 2287317 h 4526657"/>
                <a:gd name="connsiteX7" fmla="*/ 2743361 w 2893484"/>
                <a:gd name="connsiteY7" fmla="*/ 2322709 h 4526657"/>
                <a:gd name="connsiteX8" fmla="*/ 2779792 w 2893484"/>
                <a:gd name="connsiteY8" fmla="*/ 2402629 h 4526657"/>
                <a:gd name="connsiteX9" fmla="*/ 2893484 w 2893484"/>
                <a:gd name="connsiteY9" fmla="*/ 2997749 h 4526657"/>
                <a:gd name="connsiteX10" fmla="*/ 1446742 w 2893484"/>
                <a:gd name="connsiteY10" fmla="*/ 4526657 h 4526657"/>
                <a:gd name="connsiteX11" fmla="*/ 0 w 2893484"/>
                <a:gd name="connsiteY11" fmla="*/ 2997749 h 4526657"/>
                <a:gd name="connsiteX12" fmla="*/ 113692 w 2893484"/>
                <a:gd name="connsiteY12" fmla="*/ 2402629 h 4526657"/>
                <a:gd name="connsiteX13" fmla="*/ 150124 w 2893484"/>
                <a:gd name="connsiteY13" fmla="*/ 2322707 h 4526657"/>
                <a:gd name="connsiteX14" fmla="*/ 163038 w 2893484"/>
                <a:gd name="connsiteY14" fmla="*/ 2287317 h 4526657"/>
                <a:gd name="connsiteX15" fmla="*/ 572393 w 2893484"/>
                <a:gd name="connsiteY15" fmla="*/ 1395539 h 4526657"/>
                <a:gd name="connsiteX16" fmla="*/ 1029409 w 2893484"/>
                <a:gd name="connsiteY16" fmla="*/ 581356 h 4526657"/>
                <a:gd name="connsiteX17" fmla="*/ 1045815 w 2893484"/>
                <a:gd name="connsiteY17" fmla="*/ 555914 h 4526657"/>
                <a:gd name="connsiteX18" fmla="*/ 1092698 w 2893484"/>
                <a:gd name="connsiteY18" fmla="*/ 469247 h 4526657"/>
                <a:gd name="connsiteX19" fmla="*/ 1375439 w 2893484"/>
                <a:gd name="connsiteY19" fmla="*/ 52552 h 4526657"/>
                <a:gd name="connsiteX20" fmla="*/ 1446742 w 2893484"/>
                <a:gd name="connsiteY20" fmla="*/ 6009 h 4526657"/>
                <a:gd name="connsiteX0" fmla="*/ 1446742 w 2893484"/>
                <a:gd name="connsiteY0" fmla="*/ 6009 h 4526657"/>
                <a:gd name="connsiteX1" fmla="*/ 1518045 w 2893484"/>
                <a:gd name="connsiteY1" fmla="*/ 52552 h 4526657"/>
                <a:gd name="connsiteX2" fmla="*/ 1859474 w 2893484"/>
                <a:gd name="connsiteY2" fmla="*/ 573782 h 4526657"/>
                <a:gd name="connsiteX3" fmla="*/ 1860273 w 2893484"/>
                <a:gd name="connsiteY3" fmla="*/ 575460 h 4526657"/>
                <a:gd name="connsiteX4" fmla="*/ 1864075 w 2893484"/>
                <a:gd name="connsiteY4" fmla="*/ 581356 h 4526657"/>
                <a:gd name="connsiteX5" fmla="*/ 2321092 w 2893484"/>
                <a:gd name="connsiteY5" fmla="*/ 1395539 h 4526657"/>
                <a:gd name="connsiteX6" fmla="*/ 2730447 w 2893484"/>
                <a:gd name="connsiteY6" fmla="*/ 2287317 h 4526657"/>
                <a:gd name="connsiteX7" fmla="*/ 2743361 w 2893484"/>
                <a:gd name="connsiteY7" fmla="*/ 2322709 h 4526657"/>
                <a:gd name="connsiteX8" fmla="*/ 2779792 w 2893484"/>
                <a:gd name="connsiteY8" fmla="*/ 2402629 h 4526657"/>
                <a:gd name="connsiteX9" fmla="*/ 2893484 w 2893484"/>
                <a:gd name="connsiteY9" fmla="*/ 2997749 h 4526657"/>
                <a:gd name="connsiteX10" fmla="*/ 1446742 w 2893484"/>
                <a:gd name="connsiteY10" fmla="*/ 4526657 h 4526657"/>
                <a:gd name="connsiteX11" fmla="*/ 0 w 2893484"/>
                <a:gd name="connsiteY11" fmla="*/ 2997749 h 4526657"/>
                <a:gd name="connsiteX12" fmla="*/ 113692 w 2893484"/>
                <a:gd name="connsiteY12" fmla="*/ 2402629 h 4526657"/>
                <a:gd name="connsiteX13" fmla="*/ 150124 w 2893484"/>
                <a:gd name="connsiteY13" fmla="*/ 2322707 h 4526657"/>
                <a:gd name="connsiteX14" fmla="*/ 163038 w 2893484"/>
                <a:gd name="connsiteY14" fmla="*/ 2287317 h 4526657"/>
                <a:gd name="connsiteX15" fmla="*/ 572393 w 2893484"/>
                <a:gd name="connsiteY15" fmla="*/ 1395539 h 4526657"/>
                <a:gd name="connsiteX16" fmla="*/ 1029409 w 2893484"/>
                <a:gd name="connsiteY16" fmla="*/ 581356 h 4526657"/>
                <a:gd name="connsiteX17" fmla="*/ 1045815 w 2893484"/>
                <a:gd name="connsiteY17" fmla="*/ 555914 h 4526657"/>
                <a:gd name="connsiteX18" fmla="*/ 1375439 w 2893484"/>
                <a:gd name="connsiteY18" fmla="*/ 52552 h 4526657"/>
                <a:gd name="connsiteX19" fmla="*/ 1446742 w 2893484"/>
                <a:gd name="connsiteY19" fmla="*/ 6009 h 4526657"/>
                <a:gd name="connsiteX0" fmla="*/ 1446742 w 2893484"/>
                <a:gd name="connsiteY0" fmla="*/ 0 h 4520648"/>
                <a:gd name="connsiteX1" fmla="*/ 1518045 w 2893484"/>
                <a:gd name="connsiteY1" fmla="*/ 46543 h 4520648"/>
                <a:gd name="connsiteX2" fmla="*/ 1859474 w 2893484"/>
                <a:gd name="connsiteY2" fmla="*/ 567773 h 4520648"/>
                <a:gd name="connsiteX3" fmla="*/ 1860273 w 2893484"/>
                <a:gd name="connsiteY3" fmla="*/ 569451 h 4520648"/>
                <a:gd name="connsiteX4" fmla="*/ 1864075 w 2893484"/>
                <a:gd name="connsiteY4" fmla="*/ 575347 h 4520648"/>
                <a:gd name="connsiteX5" fmla="*/ 2321092 w 2893484"/>
                <a:gd name="connsiteY5" fmla="*/ 1389530 h 4520648"/>
                <a:gd name="connsiteX6" fmla="*/ 2730447 w 2893484"/>
                <a:gd name="connsiteY6" fmla="*/ 2281308 h 4520648"/>
                <a:gd name="connsiteX7" fmla="*/ 2743361 w 2893484"/>
                <a:gd name="connsiteY7" fmla="*/ 2316700 h 4520648"/>
                <a:gd name="connsiteX8" fmla="*/ 2779792 w 2893484"/>
                <a:gd name="connsiteY8" fmla="*/ 2396620 h 4520648"/>
                <a:gd name="connsiteX9" fmla="*/ 2893484 w 2893484"/>
                <a:gd name="connsiteY9" fmla="*/ 2991740 h 4520648"/>
                <a:gd name="connsiteX10" fmla="*/ 1446742 w 2893484"/>
                <a:gd name="connsiteY10" fmla="*/ 4520648 h 4520648"/>
                <a:gd name="connsiteX11" fmla="*/ 0 w 2893484"/>
                <a:gd name="connsiteY11" fmla="*/ 2991740 h 4520648"/>
                <a:gd name="connsiteX12" fmla="*/ 113692 w 2893484"/>
                <a:gd name="connsiteY12" fmla="*/ 2396620 h 4520648"/>
                <a:gd name="connsiteX13" fmla="*/ 150124 w 2893484"/>
                <a:gd name="connsiteY13" fmla="*/ 2316698 h 4520648"/>
                <a:gd name="connsiteX14" fmla="*/ 163038 w 2893484"/>
                <a:gd name="connsiteY14" fmla="*/ 2281308 h 4520648"/>
                <a:gd name="connsiteX15" fmla="*/ 572393 w 2893484"/>
                <a:gd name="connsiteY15" fmla="*/ 1389530 h 4520648"/>
                <a:gd name="connsiteX16" fmla="*/ 1029409 w 2893484"/>
                <a:gd name="connsiteY16" fmla="*/ 575347 h 4520648"/>
                <a:gd name="connsiteX17" fmla="*/ 1045815 w 2893484"/>
                <a:gd name="connsiteY17" fmla="*/ 549905 h 4520648"/>
                <a:gd name="connsiteX18" fmla="*/ 1375439 w 2893484"/>
                <a:gd name="connsiteY18" fmla="*/ 46543 h 4520648"/>
                <a:gd name="connsiteX19" fmla="*/ 1446742 w 2893484"/>
                <a:gd name="connsiteY19" fmla="*/ 0 h 4520648"/>
                <a:gd name="connsiteX0" fmla="*/ 1446742 w 2893484"/>
                <a:gd name="connsiteY0" fmla="*/ 0 h 4520648"/>
                <a:gd name="connsiteX1" fmla="*/ 1518045 w 2893484"/>
                <a:gd name="connsiteY1" fmla="*/ 46543 h 4520648"/>
                <a:gd name="connsiteX2" fmla="*/ 1859474 w 2893484"/>
                <a:gd name="connsiteY2" fmla="*/ 567773 h 4520648"/>
                <a:gd name="connsiteX3" fmla="*/ 1860273 w 2893484"/>
                <a:gd name="connsiteY3" fmla="*/ 569451 h 4520648"/>
                <a:gd name="connsiteX4" fmla="*/ 1864075 w 2893484"/>
                <a:gd name="connsiteY4" fmla="*/ 575347 h 4520648"/>
                <a:gd name="connsiteX5" fmla="*/ 2321092 w 2893484"/>
                <a:gd name="connsiteY5" fmla="*/ 1389530 h 4520648"/>
                <a:gd name="connsiteX6" fmla="*/ 2730447 w 2893484"/>
                <a:gd name="connsiteY6" fmla="*/ 2281308 h 4520648"/>
                <a:gd name="connsiteX7" fmla="*/ 2743361 w 2893484"/>
                <a:gd name="connsiteY7" fmla="*/ 2316700 h 4520648"/>
                <a:gd name="connsiteX8" fmla="*/ 2779792 w 2893484"/>
                <a:gd name="connsiteY8" fmla="*/ 2396620 h 4520648"/>
                <a:gd name="connsiteX9" fmla="*/ 2893484 w 2893484"/>
                <a:gd name="connsiteY9" fmla="*/ 2991740 h 4520648"/>
                <a:gd name="connsiteX10" fmla="*/ 1446742 w 2893484"/>
                <a:gd name="connsiteY10" fmla="*/ 4520648 h 4520648"/>
                <a:gd name="connsiteX11" fmla="*/ 0 w 2893484"/>
                <a:gd name="connsiteY11" fmla="*/ 2991740 h 4520648"/>
                <a:gd name="connsiteX12" fmla="*/ 113692 w 2893484"/>
                <a:gd name="connsiteY12" fmla="*/ 2396620 h 4520648"/>
                <a:gd name="connsiteX13" fmla="*/ 150124 w 2893484"/>
                <a:gd name="connsiteY13" fmla="*/ 2316698 h 4520648"/>
                <a:gd name="connsiteX14" fmla="*/ 163038 w 2893484"/>
                <a:gd name="connsiteY14" fmla="*/ 2281308 h 4520648"/>
                <a:gd name="connsiteX15" fmla="*/ 572393 w 2893484"/>
                <a:gd name="connsiteY15" fmla="*/ 1389530 h 4520648"/>
                <a:gd name="connsiteX16" fmla="*/ 1029409 w 2893484"/>
                <a:gd name="connsiteY16" fmla="*/ 575347 h 4520648"/>
                <a:gd name="connsiteX17" fmla="*/ 1045815 w 2893484"/>
                <a:gd name="connsiteY17" fmla="*/ 549905 h 4520648"/>
                <a:gd name="connsiteX18" fmla="*/ 1375439 w 2893484"/>
                <a:gd name="connsiteY18" fmla="*/ 46543 h 4520648"/>
                <a:gd name="connsiteX19" fmla="*/ 1446742 w 2893484"/>
                <a:gd name="connsiteY19" fmla="*/ 0 h 4520648"/>
                <a:gd name="connsiteX0" fmla="*/ 1446742 w 2893484"/>
                <a:gd name="connsiteY0" fmla="*/ 0 h 4520648"/>
                <a:gd name="connsiteX1" fmla="*/ 1518045 w 2893484"/>
                <a:gd name="connsiteY1" fmla="*/ 46543 h 4520648"/>
                <a:gd name="connsiteX2" fmla="*/ 1859474 w 2893484"/>
                <a:gd name="connsiteY2" fmla="*/ 567773 h 4520648"/>
                <a:gd name="connsiteX3" fmla="*/ 1864075 w 2893484"/>
                <a:gd name="connsiteY3" fmla="*/ 575347 h 4520648"/>
                <a:gd name="connsiteX4" fmla="*/ 2321092 w 2893484"/>
                <a:gd name="connsiteY4" fmla="*/ 1389530 h 4520648"/>
                <a:gd name="connsiteX5" fmla="*/ 2730447 w 2893484"/>
                <a:gd name="connsiteY5" fmla="*/ 2281308 h 4520648"/>
                <a:gd name="connsiteX6" fmla="*/ 2743361 w 2893484"/>
                <a:gd name="connsiteY6" fmla="*/ 2316700 h 4520648"/>
                <a:gd name="connsiteX7" fmla="*/ 2779792 w 2893484"/>
                <a:gd name="connsiteY7" fmla="*/ 2396620 h 4520648"/>
                <a:gd name="connsiteX8" fmla="*/ 2893484 w 2893484"/>
                <a:gd name="connsiteY8" fmla="*/ 2991740 h 4520648"/>
                <a:gd name="connsiteX9" fmla="*/ 1446742 w 2893484"/>
                <a:gd name="connsiteY9" fmla="*/ 4520648 h 4520648"/>
                <a:gd name="connsiteX10" fmla="*/ 0 w 2893484"/>
                <a:gd name="connsiteY10" fmla="*/ 2991740 h 4520648"/>
                <a:gd name="connsiteX11" fmla="*/ 113692 w 2893484"/>
                <a:gd name="connsiteY11" fmla="*/ 2396620 h 4520648"/>
                <a:gd name="connsiteX12" fmla="*/ 150124 w 2893484"/>
                <a:gd name="connsiteY12" fmla="*/ 2316698 h 4520648"/>
                <a:gd name="connsiteX13" fmla="*/ 163038 w 2893484"/>
                <a:gd name="connsiteY13" fmla="*/ 2281308 h 4520648"/>
                <a:gd name="connsiteX14" fmla="*/ 572393 w 2893484"/>
                <a:gd name="connsiteY14" fmla="*/ 1389530 h 4520648"/>
                <a:gd name="connsiteX15" fmla="*/ 1029409 w 2893484"/>
                <a:gd name="connsiteY15" fmla="*/ 575347 h 4520648"/>
                <a:gd name="connsiteX16" fmla="*/ 1045815 w 2893484"/>
                <a:gd name="connsiteY16" fmla="*/ 549905 h 4520648"/>
                <a:gd name="connsiteX17" fmla="*/ 1375439 w 2893484"/>
                <a:gd name="connsiteY17" fmla="*/ 46543 h 4520648"/>
                <a:gd name="connsiteX18" fmla="*/ 1446742 w 2893484"/>
                <a:gd name="connsiteY18" fmla="*/ 0 h 4520648"/>
                <a:gd name="connsiteX0" fmla="*/ 1446742 w 2893484"/>
                <a:gd name="connsiteY0" fmla="*/ 0 h 4520648"/>
                <a:gd name="connsiteX1" fmla="*/ 1518045 w 2893484"/>
                <a:gd name="connsiteY1" fmla="*/ 46543 h 4520648"/>
                <a:gd name="connsiteX2" fmla="*/ 1859474 w 2893484"/>
                <a:gd name="connsiteY2" fmla="*/ 567773 h 4520648"/>
                <a:gd name="connsiteX3" fmla="*/ 1864075 w 2893484"/>
                <a:gd name="connsiteY3" fmla="*/ 575347 h 4520648"/>
                <a:gd name="connsiteX4" fmla="*/ 2321092 w 2893484"/>
                <a:gd name="connsiteY4" fmla="*/ 1389530 h 4520648"/>
                <a:gd name="connsiteX5" fmla="*/ 2730447 w 2893484"/>
                <a:gd name="connsiteY5" fmla="*/ 2281308 h 4520648"/>
                <a:gd name="connsiteX6" fmla="*/ 2743361 w 2893484"/>
                <a:gd name="connsiteY6" fmla="*/ 2316700 h 4520648"/>
                <a:gd name="connsiteX7" fmla="*/ 2779792 w 2893484"/>
                <a:gd name="connsiteY7" fmla="*/ 2396620 h 4520648"/>
                <a:gd name="connsiteX8" fmla="*/ 2893484 w 2893484"/>
                <a:gd name="connsiteY8" fmla="*/ 2991740 h 4520648"/>
                <a:gd name="connsiteX9" fmla="*/ 1446742 w 2893484"/>
                <a:gd name="connsiteY9" fmla="*/ 4520648 h 4520648"/>
                <a:gd name="connsiteX10" fmla="*/ 0 w 2893484"/>
                <a:gd name="connsiteY10" fmla="*/ 2991740 h 4520648"/>
                <a:gd name="connsiteX11" fmla="*/ 113692 w 2893484"/>
                <a:gd name="connsiteY11" fmla="*/ 2396620 h 4520648"/>
                <a:gd name="connsiteX12" fmla="*/ 150124 w 2893484"/>
                <a:gd name="connsiteY12" fmla="*/ 2316698 h 4520648"/>
                <a:gd name="connsiteX13" fmla="*/ 163038 w 2893484"/>
                <a:gd name="connsiteY13" fmla="*/ 2281308 h 4520648"/>
                <a:gd name="connsiteX14" fmla="*/ 572393 w 2893484"/>
                <a:gd name="connsiteY14" fmla="*/ 1389530 h 4520648"/>
                <a:gd name="connsiteX15" fmla="*/ 1029409 w 2893484"/>
                <a:gd name="connsiteY15" fmla="*/ 575347 h 4520648"/>
                <a:gd name="connsiteX16" fmla="*/ 1375439 w 2893484"/>
                <a:gd name="connsiteY16" fmla="*/ 46543 h 4520648"/>
                <a:gd name="connsiteX17" fmla="*/ 1446742 w 2893484"/>
                <a:gd name="connsiteY17" fmla="*/ 0 h 4520648"/>
                <a:gd name="connsiteX0" fmla="*/ 1446742 w 2893484"/>
                <a:gd name="connsiteY0" fmla="*/ 12695 h 4533343"/>
                <a:gd name="connsiteX1" fmla="*/ 1518045 w 2893484"/>
                <a:gd name="connsiteY1" fmla="*/ 59238 h 4533343"/>
                <a:gd name="connsiteX2" fmla="*/ 1864075 w 2893484"/>
                <a:gd name="connsiteY2" fmla="*/ 588042 h 4533343"/>
                <a:gd name="connsiteX3" fmla="*/ 2321092 w 2893484"/>
                <a:gd name="connsiteY3" fmla="*/ 1402225 h 4533343"/>
                <a:gd name="connsiteX4" fmla="*/ 2730447 w 2893484"/>
                <a:gd name="connsiteY4" fmla="*/ 2294003 h 4533343"/>
                <a:gd name="connsiteX5" fmla="*/ 2743361 w 2893484"/>
                <a:gd name="connsiteY5" fmla="*/ 2329395 h 4533343"/>
                <a:gd name="connsiteX6" fmla="*/ 2779792 w 2893484"/>
                <a:gd name="connsiteY6" fmla="*/ 2409315 h 4533343"/>
                <a:gd name="connsiteX7" fmla="*/ 2893484 w 2893484"/>
                <a:gd name="connsiteY7" fmla="*/ 3004435 h 4533343"/>
                <a:gd name="connsiteX8" fmla="*/ 1446742 w 2893484"/>
                <a:gd name="connsiteY8" fmla="*/ 4533343 h 4533343"/>
                <a:gd name="connsiteX9" fmla="*/ 0 w 2893484"/>
                <a:gd name="connsiteY9" fmla="*/ 3004435 h 4533343"/>
                <a:gd name="connsiteX10" fmla="*/ 113692 w 2893484"/>
                <a:gd name="connsiteY10" fmla="*/ 2409315 h 4533343"/>
                <a:gd name="connsiteX11" fmla="*/ 150124 w 2893484"/>
                <a:gd name="connsiteY11" fmla="*/ 2329393 h 4533343"/>
                <a:gd name="connsiteX12" fmla="*/ 163038 w 2893484"/>
                <a:gd name="connsiteY12" fmla="*/ 2294003 h 4533343"/>
                <a:gd name="connsiteX13" fmla="*/ 572393 w 2893484"/>
                <a:gd name="connsiteY13" fmla="*/ 1402225 h 4533343"/>
                <a:gd name="connsiteX14" fmla="*/ 1029409 w 2893484"/>
                <a:gd name="connsiteY14" fmla="*/ 588042 h 4533343"/>
                <a:gd name="connsiteX15" fmla="*/ 1375439 w 2893484"/>
                <a:gd name="connsiteY15" fmla="*/ 59238 h 4533343"/>
                <a:gd name="connsiteX16" fmla="*/ 1446742 w 2893484"/>
                <a:gd name="connsiteY16" fmla="*/ 12695 h 4533343"/>
                <a:gd name="connsiteX0" fmla="*/ 1446742 w 2893484"/>
                <a:gd name="connsiteY0" fmla="*/ 12695 h 4533343"/>
                <a:gd name="connsiteX1" fmla="*/ 1518045 w 2893484"/>
                <a:gd name="connsiteY1" fmla="*/ 59238 h 4533343"/>
                <a:gd name="connsiteX2" fmla="*/ 1864075 w 2893484"/>
                <a:gd name="connsiteY2" fmla="*/ 588042 h 4533343"/>
                <a:gd name="connsiteX3" fmla="*/ 2321092 w 2893484"/>
                <a:gd name="connsiteY3" fmla="*/ 1402225 h 4533343"/>
                <a:gd name="connsiteX4" fmla="*/ 2730447 w 2893484"/>
                <a:gd name="connsiteY4" fmla="*/ 2294003 h 4533343"/>
                <a:gd name="connsiteX5" fmla="*/ 2743361 w 2893484"/>
                <a:gd name="connsiteY5" fmla="*/ 2329395 h 4533343"/>
                <a:gd name="connsiteX6" fmla="*/ 2779792 w 2893484"/>
                <a:gd name="connsiteY6" fmla="*/ 2409315 h 4533343"/>
                <a:gd name="connsiteX7" fmla="*/ 2893484 w 2893484"/>
                <a:gd name="connsiteY7" fmla="*/ 3004435 h 4533343"/>
                <a:gd name="connsiteX8" fmla="*/ 1446742 w 2893484"/>
                <a:gd name="connsiteY8" fmla="*/ 4533343 h 4533343"/>
                <a:gd name="connsiteX9" fmla="*/ 0 w 2893484"/>
                <a:gd name="connsiteY9" fmla="*/ 3004435 h 4533343"/>
                <a:gd name="connsiteX10" fmla="*/ 113692 w 2893484"/>
                <a:gd name="connsiteY10" fmla="*/ 2409315 h 4533343"/>
                <a:gd name="connsiteX11" fmla="*/ 150124 w 2893484"/>
                <a:gd name="connsiteY11" fmla="*/ 2329393 h 4533343"/>
                <a:gd name="connsiteX12" fmla="*/ 163038 w 2893484"/>
                <a:gd name="connsiteY12" fmla="*/ 2294003 h 4533343"/>
                <a:gd name="connsiteX13" fmla="*/ 572393 w 2893484"/>
                <a:gd name="connsiteY13" fmla="*/ 1402225 h 4533343"/>
                <a:gd name="connsiteX14" fmla="*/ 1029409 w 2893484"/>
                <a:gd name="connsiteY14" fmla="*/ 588042 h 4533343"/>
                <a:gd name="connsiteX15" fmla="*/ 1375439 w 2893484"/>
                <a:gd name="connsiteY15" fmla="*/ 59238 h 4533343"/>
                <a:gd name="connsiteX16" fmla="*/ 1446742 w 2893484"/>
                <a:gd name="connsiteY16" fmla="*/ 12695 h 4533343"/>
                <a:gd name="connsiteX0" fmla="*/ 1446742 w 2893484"/>
                <a:gd name="connsiteY0" fmla="*/ 12695 h 4533343"/>
                <a:gd name="connsiteX1" fmla="*/ 1518045 w 2893484"/>
                <a:gd name="connsiteY1" fmla="*/ 59238 h 4533343"/>
                <a:gd name="connsiteX2" fmla="*/ 1864075 w 2893484"/>
                <a:gd name="connsiteY2" fmla="*/ 588042 h 4533343"/>
                <a:gd name="connsiteX3" fmla="*/ 2321092 w 2893484"/>
                <a:gd name="connsiteY3" fmla="*/ 1402225 h 4533343"/>
                <a:gd name="connsiteX4" fmla="*/ 2730447 w 2893484"/>
                <a:gd name="connsiteY4" fmla="*/ 2294003 h 4533343"/>
                <a:gd name="connsiteX5" fmla="*/ 2743361 w 2893484"/>
                <a:gd name="connsiteY5" fmla="*/ 2329395 h 4533343"/>
                <a:gd name="connsiteX6" fmla="*/ 2779792 w 2893484"/>
                <a:gd name="connsiteY6" fmla="*/ 2409315 h 4533343"/>
                <a:gd name="connsiteX7" fmla="*/ 2893484 w 2893484"/>
                <a:gd name="connsiteY7" fmla="*/ 3004435 h 4533343"/>
                <a:gd name="connsiteX8" fmla="*/ 1446742 w 2893484"/>
                <a:gd name="connsiteY8" fmla="*/ 4533343 h 4533343"/>
                <a:gd name="connsiteX9" fmla="*/ 0 w 2893484"/>
                <a:gd name="connsiteY9" fmla="*/ 3004435 h 4533343"/>
                <a:gd name="connsiteX10" fmla="*/ 113692 w 2893484"/>
                <a:gd name="connsiteY10" fmla="*/ 2409315 h 4533343"/>
                <a:gd name="connsiteX11" fmla="*/ 150124 w 2893484"/>
                <a:gd name="connsiteY11" fmla="*/ 2329393 h 4533343"/>
                <a:gd name="connsiteX12" fmla="*/ 163038 w 2893484"/>
                <a:gd name="connsiteY12" fmla="*/ 2294003 h 4533343"/>
                <a:gd name="connsiteX13" fmla="*/ 572393 w 2893484"/>
                <a:gd name="connsiteY13" fmla="*/ 1402225 h 4533343"/>
                <a:gd name="connsiteX14" fmla="*/ 1029409 w 2893484"/>
                <a:gd name="connsiteY14" fmla="*/ 588042 h 4533343"/>
                <a:gd name="connsiteX15" fmla="*/ 1375439 w 2893484"/>
                <a:gd name="connsiteY15" fmla="*/ 59238 h 4533343"/>
                <a:gd name="connsiteX16" fmla="*/ 1446742 w 2893484"/>
                <a:gd name="connsiteY16" fmla="*/ 12695 h 4533343"/>
                <a:gd name="connsiteX0" fmla="*/ 1446742 w 2893484"/>
                <a:gd name="connsiteY0" fmla="*/ 0 h 4520648"/>
                <a:gd name="connsiteX1" fmla="*/ 1518045 w 2893484"/>
                <a:gd name="connsiteY1" fmla="*/ 46543 h 4520648"/>
                <a:gd name="connsiteX2" fmla="*/ 1864075 w 2893484"/>
                <a:gd name="connsiteY2" fmla="*/ 575347 h 4520648"/>
                <a:gd name="connsiteX3" fmla="*/ 2321092 w 2893484"/>
                <a:gd name="connsiteY3" fmla="*/ 1389530 h 4520648"/>
                <a:gd name="connsiteX4" fmla="*/ 2730447 w 2893484"/>
                <a:gd name="connsiteY4" fmla="*/ 2281308 h 4520648"/>
                <a:gd name="connsiteX5" fmla="*/ 2743361 w 2893484"/>
                <a:gd name="connsiteY5" fmla="*/ 2316700 h 4520648"/>
                <a:gd name="connsiteX6" fmla="*/ 2779792 w 2893484"/>
                <a:gd name="connsiteY6" fmla="*/ 2396620 h 4520648"/>
                <a:gd name="connsiteX7" fmla="*/ 2893484 w 2893484"/>
                <a:gd name="connsiteY7" fmla="*/ 2991740 h 4520648"/>
                <a:gd name="connsiteX8" fmla="*/ 1446742 w 2893484"/>
                <a:gd name="connsiteY8" fmla="*/ 4520648 h 4520648"/>
                <a:gd name="connsiteX9" fmla="*/ 0 w 2893484"/>
                <a:gd name="connsiteY9" fmla="*/ 2991740 h 4520648"/>
                <a:gd name="connsiteX10" fmla="*/ 113692 w 2893484"/>
                <a:gd name="connsiteY10" fmla="*/ 2396620 h 4520648"/>
                <a:gd name="connsiteX11" fmla="*/ 150124 w 2893484"/>
                <a:gd name="connsiteY11" fmla="*/ 2316698 h 4520648"/>
                <a:gd name="connsiteX12" fmla="*/ 163038 w 2893484"/>
                <a:gd name="connsiteY12" fmla="*/ 2281308 h 4520648"/>
                <a:gd name="connsiteX13" fmla="*/ 572393 w 2893484"/>
                <a:gd name="connsiteY13" fmla="*/ 1389530 h 4520648"/>
                <a:gd name="connsiteX14" fmla="*/ 1029409 w 2893484"/>
                <a:gd name="connsiteY14" fmla="*/ 575347 h 4520648"/>
                <a:gd name="connsiteX15" fmla="*/ 1375439 w 2893484"/>
                <a:gd name="connsiteY15" fmla="*/ 46543 h 4520648"/>
                <a:gd name="connsiteX16" fmla="*/ 1446742 w 2893484"/>
                <a:gd name="connsiteY16" fmla="*/ 0 h 4520648"/>
                <a:gd name="connsiteX0" fmla="*/ 1446742 w 2893484"/>
                <a:gd name="connsiteY0" fmla="*/ 0 h 4520648"/>
                <a:gd name="connsiteX1" fmla="*/ 1518045 w 2893484"/>
                <a:gd name="connsiteY1" fmla="*/ 46543 h 4520648"/>
                <a:gd name="connsiteX2" fmla="*/ 1864075 w 2893484"/>
                <a:gd name="connsiteY2" fmla="*/ 575347 h 4520648"/>
                <a:gd name="connsiteX3" fmla="*/ 2321092 w 2893484"/>
                <a:gd name="connsiteY3" fmla="*/ 1389530 h 4520648"/>
                <a:gd name="connsiteX4" fmla="*/ 2730447 w 2893484"/>
                <a:gd name="connsiteY4" fmla="*/ 2281308 h 4520648"/>
                <a:gd name="connsiteX5" fmla="*/ 2743361 w 2893484"/>
                <a:gd name="connsiteY5" fmla="*/ 2316700 h 4520648"/>
                <a:gd name="connsiteX6" fmla="*/ 2779792 w 2893484"/>
                <a:gd name="connsiteY6" fmla="*/ 2396620 h 4520648"/>
                <a:gd name="connsiteX7" fmla="*/ 2893484 w 2893484"/>
                <a:gd name="connsiteY7" fmla="*/ 2991740 h 4520648"/>
                <a:gd name="connsiteX8" fmla="*/ 1446742 w 2893484"/>
                <a:gd name="connsiteY8" fmla="*/ 4520648 h 4520648"/>
                <a:gd name="connsiteX9" fmla="*/ 0 w 2893484"/>
                <a:gd name="connsiteY9" fmla="*/ 2991740 h 4520648"/>
                <a:gd name="connsiteX10" fmla="*/ 113692 w 2893484"/>
                <a:gd name="connsiteY10" fmla="*/ 2396620 h 4520648"/>
                <a:gd name="connsiteX11" fmla="*/ 150124 w 2893484"/>
                <a:gd name="connsiteY11" fmla="*/ 2316698 h 4520648"/>
                <a:gd name="connsiteX12" fmla="*/ 163038 w 2893484"/>
                <a:gd name="connsiteY12" fmla="*/ 2281308 h 4520648"/>
                <a:gd name="connsiteX13" fmla="*/ 572393 w 2893484"/>
                <a:gd name="connsiteY13" fmla="*/ 1389530 h 4520648"/>
                <a:gd name="connsiteX14" fmla="*/ 1029409 w 2893484"/>
                <a:gd name="connsiteY14" fmla="*/ 575347 h 4520648"/>
                <a:gd name="connsiteX15" fmla="*/ 1375439 w 2893484"/>
                <a:gd name="connsiteY15" fmla="*/ 46543 h 4520648"/>
                <a:gd name="connsiteX16" fmla="*/ 1446742 w 2893484"/>
                <a:gd name="connsiteY16" fmla="*/ 0 h 4520648"/>
                <a:gd name="connsiteX0" fmla="*/ 1446742 w 2893484"/>
                <a:gd name="connsiteY0" fmla="*/ 0 h 4520648"/>
                <a:gd name="connsiteX1" fmla="*/ 1518045 w 2893484"/>
                <a:gd name="connsiteY1" fmla="*/ 46543 h 4520648"/>
                <a:gd name="connsiteX2" fmla="*/ 1864075 w 2893484"/>
                <a:gd name="connsiteY2" fmla="*/ 575347 h 4520648"/>
                <a:gd name="connsiteX3" fmla="*/ 2321092 w 2893484"/>
                <a:gd name="connsiteY3" fmla="*/ 1389530 h 4520648"/>
                <a:gd name="connsiteX4" fmla="*/ 2730447 w 2893484"/>
                <a:gd name="connsiteY4" fmla="*/ 2281308 h 4520648"/>
                <a:gd name="connsiteX5" fmla="*/ 2743361 w 2893484"/>
                <a:gd name="connsiteY5" fmla="*/ 2316700 h 4520648"/>
                <a:gd name="connsiteX6" fmla="*/ 2779792 w 2893484"/>
                <a:gd name="connsiteY6" fmla="*/ 2396620 h 4520648"/>
                <a:gd name="connsiteX7" fmla="*/ 2893484 w 2893484"/>
                <a:gd name="connsiteY7" fmla="*/ 2991740 h 4520648"/>
                <a:gd name="connsiteX8" fmla="*/ 1446742 w 2893484"/>
                <a:gd name="connsiteY8" fmla="*/ 4520648 h 4520648"/>
                <a:gd name="connsiteX9" fmla="*/ 0 w 2893484"/>
                <a:gd name="connsiteY9" fmla="*/ 2991740 h 4520648"/>
                <a:gd name="connsiteX10" fmla="*/ 113692 w 2893484"/>
                <a:gd name="connsiteY10" fmla="*/ 2396620 h 4520648"/>
                <a:gd name="connsiteX11" fmla="*/ 150124 w 2893484"/>
                <a:gd name="connsiteY11" fmla="*/ 2316698 h 4520648"/>
                <a:gd name="connsiteX12" fmla="*/ 163038 w 2893484"/>
                <a:gd name="connsiteY12" fmla="*/ 2281308 h 4520648"/>
                <a:gd name="connsiteX13" fmla="*/ 572393 w 2893484"/>
                <a:gd name="connsiteY13" fmla="*/ 1389530 h 4520648"/>
                <a:gd name="connsiteX14" fmla="*/ 1029409 w 2893484"/>
                <a:gd name="connsiteY14" fmla="*/ 575347 h 4520648"/>
                <a:gd name="connsiteX15" fmla="*/ 1375439 w 2893484"/>
                <a:gd name="connsiteY15" fmla="*/ 46543 h 4520648"/>
                <a:gd name="connsiteX16" fmla="*/ 1446742 w 2893484"/>
                <a:gd name="connsiteY16" fmla="*/ 0 h 4520648"/>
                <a:gd name="connsiteX0" fmla="*/ 1446742 w 2893484"/>
                <a:gd name="connsiteY0" fmla="*/ 0 h 4520648"/>
                <a:gd name="connsiteX1" fmla="*/ 1518045 w 2893484"/>
                <a:gd name="connsiteY1" fmla="*/ 46543 h 4520648"/>
                <a:gd name="connsiteX2" fmla="*/ 1864075 w 2893484"/>
                <a:gd name="connsiteY2" fmla="*/ 575347 h 4520648"/>
                <a:gd name="connsiteX3" fmla="*/ 2321092 w 2893484"/>
                <a:gd name="connsiteY3" fmla="*/ 1389530 h 4520648"/>
                <a:gd name="connsiteX4" fmla="*/ 2730447 w 2893484"/>
                <a:gd name="connsiteY4" fmla="*/ 2281308 h 4520648"/>
                <a:gd name="connsiteX5" fmla="*/ 2743361 w 2893484"/>
                <a:gd name="connsiteY5" fmla="*/ 2316700 h 4520648"/>
                <a:gd name="connsiteX6" fmla="*/ 2779792 w 2893484"/>
                <a:gd name="connsiteY6" fmla="*/ 2396620 h 4520648"/>
                <a:gd name="connsiteX7" fmla="*/ 2893484 w 2893484"/>
                <a:gd name="connsiteY7" fmla="*/ 2991740 h 4520648"/>
                <a:gd name="connsiteX8" fmla="*/ 1446742 w 2893484"/>
                <a:gd name="connsiteY8" fmla="*/ 4520648 h 4520648"/>
                <a:gd name="connsiteX9" fmla="*/ 0 w 2893484"/>
                <a:gd name="connsiteY9" fmla="*/ 2991740 h 4520648"/>
                <a:gd name="connsiteX10" fmla="*/ 113692 w 2893484"/>
                <a:gd name="connsiteY10" fmla="*/ 2396620 h 4520648"/>
                <a:gd name="connsiteX11" fmla="*/ 163038 w 2893484"/>
                <a:gd name="connsiteY11" fmla="*/ 2281308 h 4520648"/>
                <a:gd name="connsiteX12" fmla="*/ 572393 w 2893484"/>
                <a:gd name="connsiteY12" fmla="*/ 1389530 h 4520648"/>
                <a:gd name="connsiteX13" fmla="*/ 1029409 w 2893484"/>
                <a:gd name="connsiteY13" fmla="*/ 575347 h 4520648"/>
                <a:gd name="connsiteX14" fmla="*/ 1375439 w 2893484"/>
                <a:gd name="connsiteY14" fmla="*/ 46543 h 4520648"/>
                <a:gd name="connsiteX15" fmla="*/ 1446742 w 2893484"/>
                <a:gd name="connsiteY15" fmla="*/ 0 h 4520648"/>
                <a:gd name="connsiteX0" fmla="*/ 1446742 w 2893484"/>
                <a:gd name="connsiteY0" fmla="*/ 0 h 4520648"/>
                <a:gd name="connsiteX1" fmla="*/ 1518045 w 2893484"/>
                <a:gd name="connsiteY1" fmla="*/ 46543 h 4520648"/>
                <a:gd name="connsiteX2" fmla="*/ 1864075 w 2893484"/>
                <a:gd name="connsiteY2" fmla="*/ 575347 h 4520648"/>
                <a:gd name="connsiteX3" fmla="*/ 2321092 w 2893484"/>
                <a:gd name="connsiteY3" fmla="*/ 1389530 h 4520648"/>
                <a:gd name="connsiteX4" fmla="*/ 2730447 w 2893484"/>
                <a:gd name="connsiteY4" fmla="*/ 2281308 h 4520648"/>
                <a:gd name="connsiteX5" fmla="*/ 2779792 w 2893484"/>
                <a:gd name="connsiteY5" fmla="*/ 2396620 h 4520648"/>
                <a:gd name="connsiteX6" fmla="*/ 2893484 w 2893484"/>
                <a:gd name="connsiteY6" fmla="*/ 2991740 h 4520648"/>
                <a:gd name="connsiteX7" fmla="*/ 1446742 w 2893484"/>
                <a:gd name="connsiteY7" fmla="*/ 4520648 h 4520648"/>
                <a:gd name="connsiteX8" fmla="*/ 0 w 2893484"/>
                <a:gd name="connsiteY8" fmla="*/ 2991740 h 4520648"/>
                <a:gd name="connsiteX9" fmla="*/ 113692 w 2893484"/>
                <a:gd name="connsiteY9" fmla="*/ 2396620 h 4520648"/>
                <a:gd name="connsiteX10" fmla="*/ 163038 w 2893484"/>
                <a:gd name="connsiteY10" fmla="*/ 2281308 h 4520648"/>
                <a:gd name="connsiteX11" fmla="*/ 572393 w 2893484"/>
                <a:gd name="connsiteY11" fmla="*/ 1389530 h 4520648"/>
                <a:gd name="connsiteX12" fmla="*/ 1029409 w 2893484"/>
                <a:gd name="connsiteY12" fmla="*/ 575347 h 4520648"/>
                <a:gd name="connsiteX13" fmla="*/ 1375439 w 2893484"/>
                <a:gd name="connsiteY13" fmla="*/ 46543 h 4520648"/>
                <a:gd name="connsiteX14" fmla="*/ 1446742 w 2893484"/>
                <a:gd name="connsiteY14" fmla="*/ 0 h 4520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93484" h="4520648">
                  <a:moveTo>
                    <a:pt x="1446742" y="0"/>
                  </a:moveTo>
                  <a:cubicBezTo>
                    <a:pt x="1473154" y="0"/>
                    <a:pt x="1488971" y="10183"/>
                    <a:pt x="1518045" y="46543"/>
                  </a:cubicBezTo>
                  <a:cubicBezTo>
                    <a:pt x="1547119" y="82903"/>
                    <a:pt x="1720709" y="349135"/>
                    <a:pt x="1864075" y="575347"/>
                  </a:cubicBezTo>
                  <a:cubicBezTo>
                    <a:pt x="2007441" y="801559"/>
                    <a:pt x="2157720" y="1069768"/>
                    <a:pt x="2321092" y="1389530"/>
                  </a:cubicBezTo>
                  <a:cubicBezTo>
                    <a:pt x="2495355" y="1730610"/>
                    <a:pt x="2639029" y="2046427"/>
                    <a:pt x="2730447" y="2281308"/>
                  </a:cubicBezTo>
                  <a:lnTo>
                    <a:pt x="2779792" y="2396620"/>
                  </a:lnTo>
                  <a:cubicBezTo>
                    <a:pt x="2853001" y="2579536"/>
                    <a:pt x="2893484" y="2780642"/>
                    <a:pt x="2893484" y="2991740"/>
                  </a:cubicBezTo>
                  <a:cubicBezTo>
                    <a:pt x="2893484" y="3836133"/>
                    <a:pt x="2245756" y="4520648"/>
                    <a:pt x="1446742" y="4520648"/>
                  </a:cubicBezTo>
                  <a:cubicBezTo>
                    <a:pt x="647728" y="4520648"/>
                    <a:pt x="0" y="3836133"/>
                    <a:pt x="0" y="2991740"/>
                  </a:cubicBezTo>
                  <a:cubicBezTo>
                    <a:pt x="0" y="2780642"/>
                    <a:pt x="40483" y="2579536"/>
                    <a:pt x="113692" y="2396620"/>
                  </a:cubicBezTo>
                  <a:lnTo>
                    <a:pt x="163038" y="2281308"/>
                  </a:lnTo>
                  <a:cubicBezTo>
                    <a:pt x="254455" y="2046427"/>
                    <a:pt x="398130" y="1730610"/>
                    <a:pt x="572393" y="1389530"/>
                  </a:cubicBezTo>
                  <a:cubicBezTo>
                    <a:pt x="735764" y="1069768"/>
                    <a:pt x="897020" y="784562"/>
                    <a:pt x="1029409" y="575347"/>
                  </a:cubicBezTo>
                  <a:cubicBezTo>
                    <a:pt x="1144752" y="399079"/>
                    <a:pt x="1356913" y="71362"/>
                    <a:pt x="1375439" y="46543"/>
                  </a:cubicBezTo>
                  <a:cubicBezTo>
                    <a:pt x="1393965" y="21724"/>
                    <a:pt x="1420330" y="0"/>
                    <a:pt x="1446742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75" name="フリーフォーム: 図形 2074">
              <a:extLst>
                <a:ext uri="{FF2B5EF4-FFF2-40B4-BE49-F238E27FC236}">
                  <a16:creationId xmlns:a16="http://schemas.microsoft.com/office/drawing/2014/main" id="{5E7C1511-0A9E-7FA9-D261-9AF4423CB2E4}"/>
                </a:ext>
              </a:extLst>
            </p:cNvPr>
            <p:cNvSpPr/>
            <p:nvPr/>
          </p:nvSpPr>
          <p:spPr bwMode="auto">
            <a:xfrm>
              <a:off x="990733" y="1196300"/>
              <a:ext cx="1419198" cy="4596100"/>
            </a:xfrm>
            <a:custGeom>
              <a:avLst/>
              <a:gdLst>
                <a:gd name="connsiteX0" fmla="*/ 0 w 1419198"/>
                <a:gd name="connsiteY0" fmla="*/ 0 h 4596100"/>
                <a:gd name="connsiteX1" fmla="*/ 2318 w 1419198"/>
                <a:gd name="connsiteY1" fmla="*/ 3326 h 4596100"/>
                <a:gd name="connsiteX2" fmla="*/ 321940 w 1419198"/>
                <a:gd name="connsiteY2" fmla="*/ 486049 h 4596100"/>
                <a:gd name="connsiteX3" fmla="*/ 809079 w 1419198"/>
                <a:gd name="connsiteY3" fmla="*/ 1335556 h 4596100"/>
                <a:gd name="connsiteX4" fmla="*/ 1245415 w 1419198"/>
                <a:gd name="connsiteY4" fmla="*/ 2266024 h 4596100"/>
                <a:gd name="connsiteX5" fmla="*/ 1298013 w 1419198"/>
                <a:gd name="connsiteY5" fmla="*/ 2386339 h 4596100"/>
                <a:gd name="connsiteX6" fmla="*/ 1419198 w 1419198"/>
                <a:gd name="connsiteY6" fmla="*/ 3007279 h 4596100"/>
                <a:gd name="connsiteX7" fmla="*/ 34772 w 1419198"/>
                <a:gd name="connsiteY7" fmla="*/ 4594283 h 4596100"/>
                <a:gd name="connsiteX8" fmla="*/ 0 w 1419198"/>
                <a:gd name="connsiteY8" fmla="*/ 4596100 h 4596100"/>
                <a:gd name="connsiteX9" fmla="*/ 0 w 1419198"/>
                <a:gd name="connsiteY9" fmla="*/ 0 h 459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9198" h="4596100">
                  <a:moveTo>
                    <a:pt x="0" y="0"/>
                  </a:moveTo>
                  <a:lnTo>
                    <a:pt x="2318" y="3326"/>
                  </a:lnTo>
                  <a:cubicBezTo>
                    <a:pt x="74596" y="108522"/>
                    <a:pt x="207329" y="309030"/>
                    <a:pt x="321940" y="486049"/>
                  </a:cubicBezTo>
                  <a:cubicBezTo>
                    <a:pt x="474756" y="722075"/>
                    <a:pt x="634940" y="1001921"/>
                    <a:pt x="809079" y="1335556"/>
                  </a:cubicBezTo>
                  <a:cubicBezTo>
                    <a:pt x="994828" y="1691434"/>
                    <a:pt x="1147972" y="2020953"/>
                    <a:pt x="1245415" y="2266024"/>
                  </a:cubicBezTo>
                  <a:lnTo>
                    <a:pt x="1298013" y="2386339"/>
                  </a:lnTo>
                  <a:cubicBezTo>
                    <a:pt x="1376047" y="2577191"/>
                    <a:pt x="1419198" y="2787022"/>
                    <a:pt x="1419198" y="3007279"/>
                  </a:cubicBezTo>
                  <a:cubicBezTo>
                    <a:pt x="1419198" y="3833242"/>
                    <a:pt x="812384" y="4512591"/>
                    <a:pt x="34772" y="4594283"/>
                  </a:cubicBezTo>
                  <a:lnTo>
                    <a:pt x="0" y="4596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76" name="フリーフォーム: 図形 2075">
              <a:extLst>
                <a:ext uri="{FF2B5EF4-FFF2-40B4-BE49-F238E27FC236}">
                  <a16:creationId xmlns:a16="http://schemas.microsoft.com/office/drawing/2014/main" id="{0C109910-44EF-4B01-97B8-9AB8732BDEE3}"/>
                </a:ext>
              </a:extLst>
            </p:cNvPr>
            <p:cNvSpPr/>
            <p:nvPr/>
          </p:nvSpPr>
          <p:spPr bwMode="auto">
            <a:xfrm>
              <a:off x="-674264" y="1199247"/>
              <a:ext cx="1419197" cy="4593152"/>
            </a:xfrm>
            <a:custGeom>
              <a:avLst/>
              <a:gdLst>
                <a:gd name="connsiteX0" fmla="*/ 1419197 w 1419197"/>
                <a:gd name="connsiteY0" fmla="*/ 0 h 4593152"/>
                <a:gd name="connsiteX1" fmla="*/ 1419197 w 1419197"/>
                <a:gd name="connsiteY1" fmla="*/ 4593152 h 4593152"/>
                <a:gd name="connsiteX2" fmla="*/ 1384427 w 1419197"/>
                <a:gd name="connsiteY2" fmla="*/ 4591336 h 4593152"/>
                <a:gd name="connsiteX3" fmla="*/ 0 w 1419197"/>
                <a:gd name="connsiteY3" fmla="*/ 3004332 h 4593152"/>
                <a:gd name="connsiteX4" fmla="*/ 121185 w 1419197"/>
                <a:gd name="connsiteY4" fmla="*/ 2383392 h 4593152"/>
                <a:gd name="connsiteX5" fmla="*/ 173784 w 1419197"/>
                <a:gd name="connsiteY5" fmla="*/ 2263077 h 4593152"/>
                <a:gd name="connsiteX6" fmla="*/ 610120 w 1419197"/>
                <a:gd name="connsiteY6" fmla="*/ 1332609 h 4593152"/>
                <a:gd name="connsiteX7" fmla="*/ 1097258 w 1419197"/>
                <a:gd name="connsiteY7" fmla="*/ 483102 h 4593152"/>
                <a:gd name="connsiteX8" fmla="*/ 1417423 w 1419197"/>
                <a:gd name="connsiteY8" fmla="*/ 2627 h 4593152"/>
                <a:gd name="connsiteX9" fmla="*/ 1419197 w 1419197"/>
                <a:gd name="connsiteY9" fmla="*/ 0 h 4593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9197" h="4593152">
                  <a:moveTo>
                    <a:pt x="1419197" y="0"/>
                  </a:moveTo>
                  <a:lnTo>
                    <a:pt x="1419197" y="4593152"/>
                  </a:lnTo>
                  <a:lnTo>
                    <a:pt x="1384427" y="4591336"/>
                  </a:lnTo>
                  <a:cubicBezTo>
                    <a:pt x="606814" y="4509644"/>
                    <a:pt x="0" y="3830295"/>
                    <a:pt x="0" y="3004332"/>
                  </a:cubicBezTo>
                  <a:cubicBezTo>
                    <a:pt x="0" y="2784075"/>
                    <a:pt x="43151" y="2574244"/>
                    <a:pt x="121185" y="2383392"/>
                  </a:cubicBezTo>
                  <a:lnTo>
                    <a:pt x="173784" y="2263077"/>
                  </a:lnTo>
                  <a:cubicBezTo>
                    <a:pt x="271226" y="2018006"/>
                    <a:pt x="424371" y="1688487"/>
                    <a:pt x="610120" y="1332609"/>
                  </a:cubicBezTo>
                  <a:cubicBezTo>
                    <a:pt x="784259" y="998974"/>
                    <a:pt x="956143" y="701394"/>
                    <a:pt x="1097258" y="483102"/>
                  </a:cubicBezTo>
                  <a:cubicBezTo>
                    <a:pt x="1189467" y="345165"/>
                    <a:pt x="1339726" y="118342"/>
                    <a:pt x="1417423" y="2627"/>
                  </a:cubicBezTo>
                  <a:lnTo>
                    <a:pt x="1419197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77" name="フリーフォーム: 図形 2076">
              <a:extLst>
                <a:ext uri="{FF2B5EF4-FFF2-40B4-BE49-F238E27FC236}">
                  <a16:creationId xmlns:a16="http://schemas.microsoft.com/office/drawing/2014/main" id="{B2222B76-CFB5-3859-26E4-1C0DA26125B8}"/>
                </a:ext>
              </a:extLst>
            </p:cNvPr>
            <p:cNvSpPr/>
            <p:nvPr/>
          </p:nvSpPr>
          <p:spPr bwMode="auto">
            <a:xfrm>
              <a:off x="-771314" y="994651"/>
              <a:ext cx="3278294" cy="4887990"/>
            </a:xfrm>
            <a:custGeom>
              <a:avLst/>
              <a:gdLst>
                <a:gd name="connsiteX0" fmla="*/ 1639147 w 3278294"/>
                <a:gd name="connsiteY0" fmla="*/ 193592 h 4887990"/>
                <a:gd name="connsiteX1" fmla="*/ 1567844 w 3278294"/>
                <a:gd name="connsiteY1" fmla="*/ 240135 h 4887990"/>
                <a:gd name="connsiteX2" fmla="*/ 1221814 w 3278294"/>
                <a:gd name="connsiteY2" fmla="*/ 768939 h 4887990"/>
                <a:gd name="connsiteX3" fmla="*/ 764798 w 3278294"/>
                <a:gd name="connsiteY3" fmla="*/ 1583122 h 4887990"/>
                <a:gd name="connsiteX4" fmla="*/ 355443 w 3278294"/>
                <a:gd name="connsiteY4" fmla="*/ 2474900 h 4887990"/>
                <a:gd name="connsiteX5" fmla="*/ 306097 w 3278294"/>
                <a:gd name="connsiteY5" fmla="*/ 2590212 h 4887990"/>
                <a:gd name="connsiteX6" fmla="*/ 192405 w 3278294"/>
                <a:gd name="connsiteY6" fmla="*/ 3185332 h 4887990"/>
                <a:gd name="connsiteX7" fmla="*/ 1639147 w 3278294"/>
                <a:gd name="connsiteY7" fmla="*/ 4714240 h 4887990"/>
                <a:gd name="connsiteX8" fmla="*/ 3085889 w 3278294"/>
                <a:gd name="connsiteY8" fmla="*/ 3185332 h 4887990"/>
                <a:gd name="connsiteX9" fmla="*/ 2972197 w 3278294"/>
                <a:gd name="connsiteY9" fmla="*/ 2590212 h 4887990"/>
                <a:gd name="connsiteX10" fmla="*/ 2922852 w 3278294"/>
                <a:gd name="connsiteY10" fmla="*/ 2474900 h 4887990"/>
                <a:gd name="connsiteX11" fmla="*/ 2513497 w 3278294"/>
                <a:gd name="connsiteY11" fmla="*/ 1583122 h 4887990"/>
                <a:gd name="connsiteX12" fmla="*/ 2056480 w 3278294"/>
                <a:gd name="connsiteY12" fmla="*/ 768939 h 4887990"/>
                <a:gd name="connsiteX13" fmla="*/ 1710450 w 3278294"/>
                <a:gd name="connsiteY13" fmla="*/ 240135 h 4887990"/>
                <a:gd name="connsiteX14" fmla="*/ 1639147 w 3278294"/>
                <a:gd name="connsiteY14" fmla="*/ 193592 h 4887990"/>
                <a:gd name="connsiteX15" fmla="*/ 1639147 w 3278294"/>
                <a:gd name="connsiteY15" fmla="*/ 0 h 4887990"/>
                <a:gd name="connsiteX16" fmla="*/ 1839108 w 3278294"/>
                <a:gd name="connsiteY16" fmla="*/ 92186 h 4887990"/>
                <a:gd name="connsiteX17" fmla="*/ 1858330 w 3278294"/>
                <a:gd name="connsiteY17" fmla="*/ 118117 h 4887990"/>
                <a:gd name="connsiteX18" fmla="*/ 1876471 w 3278294"/>
                <a:gd name="connsiteY18" fmla="*/ 137642 h 4887990"/>
                <a:gd name="connsiteX19" fmla="*/ 2629778 w 3278294"/>
                <a:gd name="connsiteY19" fmla="*/ 1407466 h 4887990"/>
                <a:gd name="connsiteX20" fmla="*/ 3183824 w 3278294"/>
                <a:gd name="connsiteY20" fmla="*/ 2690645 h 4887990"/>
                <a:gd name="connsiteX21" fmla="*/ 3188827 w 3278294"/>
                <a:gd name="connsiteY21" fmla="*/ 2709347 h 4887990"/>
                <a:gd name="connsiteX22" fmla="*/ 3204601 w 3278294"/>
                <a:gd name="connsiteY22" fmla="*/ 2752624 h 4887990"/>
                <a:gd name="connsiteX23" fmla="*/ 3278294 w 3278294"/>
                <a:gd name="connsiteY23" fmla="*/ 3242070 h 4887990"/>
                <a:gd name="connsiteX24" fmla="*/ 1639147 w 3278294"/>
                <a:gd name="connsiteY24" fmla="*/ 4887990 h 4887990"/>
                <a:gd name="connsiteX25" fmla="*/ 0 w 3278294"/>
                <a:gd name="connsiteY25" fmla="*/ 3242070 h 4887990"/>
                <a:gd name="connsiteX26" fmla="*/ 73693 w 3278294"/>
                <a:gd name="connsiteY26" fmla="*/ 2752624 h 4887990"/>
                <a:gd name="connsiteX27" fmla="*/ 89468 w 3278294"/>
                <a:gd name="connsiteY27" fmla="*/ 2709346 h 4887990"/>
                <a:gd name="connsiteX28" fmla="*/ 94470 w 3278294"/>
                <a:gd name="connsiteY28" fmla="*/ 2690645 h 4887990"/>
                <a:gd name="connsiteX29" fmla="*/ 648516 w 3278294"/>
                <a:gd name="connsiteY29" fmla="*/ 1407466 h 4887990"/>
                <a:gd name="connsiteX30" fmla="*/ 1401824 w 3278294"/>
                <a:gd name="connsiteY30" fmla="*/ 137642 h 4887990"/>
                <a:gd name="connsiteX31" fmla="*/ 1419964 w 3278294"/>
                <a:gd name="connsiteY31" fmla="*/ 118117 h 4887990"/>
                <a:gd name="connsiteX32" fmla="*/ 1439186 w 3278294"/>
                <a:gd name="connsiteY32" fmla="*/ 92186 h 4887990"/>
                <a:gd name="connsiteX33" fmla="*/ 1639147 w 3278294"/>
                <a:gd name="connsiteY33" fmla="*/ 0 h 4887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278294" h="4887990">
                  <a:moveTo>
                    <a:pt x="1639147" y="193592"/>
                  </a:moveTo>
                  <a:cubicBezTo>
                    <a:pt x="1612735" y="193592"/>
                    <a:pt x="1586370" y="215316"/>
                    <a:pt x="1567844" y="240135"/>
                  </a:cubicBezTo>
                  <a:cubicBezTo>
                    <a:pt x="1549318" y="264954"/>
                    <a:pt x="1337157" y="592671"/>
                    <a:pt x="1221814" y="768939"/>
                  </a:cubicBezTo>
                  <a:cubicBezTo>
                    <a:pt x="1089425" y="978154"/>
                    <a:pt x="928169" y="1263360"/>
                    <a:pt x="764798" y="1583122"/>
                  </a:cubicBezTo>
                  <a:cubicBezTo>
                    <a:pt x="590535" y="1924202"/>
                    <a:pt x="446860" y="2240019"/>
                    <a:pt x="355443" y="2474900"/>
                  </a:cubicBezTo>
                  <a:lnTo>
                    <a:pt x="306097" y="2590212"/>
                  </a:lnTo>
                  <a:cubicBezTo>
                    <a:pt x="232888" y="2773128"/>
                    <a:pt x="192405" y="2974234"/>
                    <a:pt x="192405" y="3185332"/>
                  </a:cubicBezTo>
                  <a:cubicBezTo>
                    <a:pt x="192405" y="4029725"/>
                    <a:pt x="840133" y="4714240"/>
                    <a:pt x="1639147" y="4714240"/>
                  </a:cubicBezTo>
                  <a:cubicBezTo>
                    <a:pt x="2438161" y="4714240"/>
                    <a:pt x="3085889" y="4029725"/>
                    <a:pt x="3085889" y="3185332"/>
                  </a:cubicBezTo>
                  <a:cubicBezTo>
                    <a:pt x="3085889" y="2974234"/>
                    <a:pt x="3045406" y="2773128"/>
                    <a:pt x="2972197" y="2590212"/>
                  </a:cubicBezTo>
                  <a:lnTo>
                    <a:pt x="2922852" y="2474900"/>
                  </a:lnTo>
                  <a:cubicBezTo>
                    <a:pt x="2831434" y="2240019"/>
                    <a:pt x="2687760" y="1924202"/>
                    <a:pt x="2513497" y="1583122"/>
                  </a:cubicBezTo>
                  <a:cubicBezTo>
                    <a:pt x="2350125" y="1263360"/>
                    <a:pt x="2199846" y="995151"/>
                    <a:pt x="2056480" y="768939"/>
                  </a:cubicBezTo>
                  <a:cubicBezTo>
                    <a:pt x="1913114" y="542727"/>
                    <a:pt x="1739524" y="276495"/>
                    <a:pt x="1710450" y="240135"/>
                  </a:cubicBezTo>
                  <a:cubicBezTo>
                    <a:pt x="1681376" y="203775"/>
                    <a:pt x="1665559" y="193592"/>
                    <a:pt x="1639147" y="193592"/>
                  </a:cubicBezTo>
                  <a:close/>
                  <a:moveTo>
                    <a:pt x="1639147" y="0"/>
                  </a:moveTo>
                  <a:cubicBezTo>
                    <a:pt x="1717237" y="0"/>
                    <a:pt x="1787933" y="35229"/>
                    <a:pt x="1839108" y="92186"/>
                  </a:cubicBezTo>
                  <a:lnTo>
                    <a:pt x="1858330" y="118117"/>
                  </a:lnTo>
                  <a:lnTo>
                    <a:pt x="1876471" y="137642"/>
                  </a:lnTo>
                  <a:cubicBezTo>
                    <a:pt x="2034536" y="320342"/>
                    <a:pt x="2328993" y="811583"/>
                    <a:pt x="2629778" y="1407466"/>
                  </a:cubicBezTo>
                  <a:cubicBezTo>
                    <a:pt x="2901256" y="1945290"/>
                    <a:pt x="3107212" y="2428340"/>
                    <a:pt x="3183824" y="2690645"/>
                  </a:cubicBezTo>
                  <a:lnTo>
                    <a:pt x="3188827" y="2709347"/>
                  </a:lnTo>
                  <a:lnTo>
                    <a:pt x="3204601" y="2752624"/>
                  </a:lnTo>
                  <a:cubicBezTo>
                    <a:pt x="3252494" y="2907240"/>
                    <a:pt x="3278294" y="3071629"/>
                    <a:pt x="3278294" y="3242070"/>
                  </a:cubicBezTo>
                  <a:cubicBezTo>
                    <a:pt x="3278294" y="4151087"/>
                    <a:pt x="2544423" y="4887990"/>
                    <a:pt x="1639147" y="4887990"/>
                  </a:cubicBezTo>
                  <a:cubicBezTo>
                    <a:pt x="733871" y="4887990"/>
                    <a:pt x="0" y="4151087"/>
                    <a:pt x="0" y="3242070"/>
                  </a:cubicBezTo>
                  <a:cubicBezTo>
                    <a:pt x="0" y="3071629"/>
                    <a:pt x="25800" y="2907240"/>
                    <a:pt x="73693" y="2752624"/>
                  </a:cubicBezTo>
                  <a:lnTo>
                    <a:pt x="89468" y="2709346"/>
                  </a:lnTo>
                  <a:lnTo>
                    <a:pt x="94470" y="2690645"/>
                  </a:lnTo>
                  <a:cubicBezTo>
                    <a:pt x="171083" y="2428340"/>
                    <a:pt x="377038" y="1945290"/>
                    <a:pt x="648516" y="1407466"/>
                  </a:cubicBezTo>
                  <a:cubicBezTo>
                    <a:pt x="949301" y="811583"/>
                    <a:pt x="1243759" y="320342"/>
                    <a:pt x="1401824" y="137642"/>
                  </a:cubicBezTo>
                  <a:lnTo>
                    <a:pt x="1419964" y="118117"/>
                  </a:lnTo>
                  <a:lnTo>
                    <a:pt x="1439186" y="92186"/>
                  </a:lnTo>
                  <a:cubicBezTo>
                    <a:pt x="1490361" y="35229"/>
                    <a:pt x="1561058" y="0"/>
                    <a:pt x="1639147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78" name="グループ化 2077">
            <a:extLst>
              <a:ext uri="{FF2B5EF4-FFF2-40B4-BE49-F238E27FC236}">
                <a16:creationId xmlns:a16="http://schemas.microsoft.com/office/drawing/2014/main" id="{91E513F1-170A-E417-C43F-F1173836C666}"/>
              </a:ext>
            </a:extLst>
          </p:cNvPr>
          <p:cNvGrpSpPr/>
          <p:nvPr/>
        </p:nvGrpSpPr>
        <p:grpSpPr>
          <a:xfrm>
            <a:off x="3900480" y="3926019"/>
            <a:ext cx="2104352" cy="2104352"/>
            <a:chOff x="2916500" y="1525635"/>
            <a:chExt cx="4436800" cy="4436800"/>
          </a:xfrm>
        </p:grpSpPr>
        <p:sp>
          <p:nvSpPr>
            <p:cNvPr id="2079" name="円/楕円 136">
              <a:extLst>
                <a:ext uri="{FF2B5EF4-FFF2-40B4-BE49-F238E27FC236}">
                  <a16:creationId xmlns:a16="http://schemas.microsoft.com/office/drawing/2014/main" id="{32E25B60-35FB-DE43-A97C-43DB747414FE}"/>
                </a:ext>
              </a:extLst>
            </p:cNvPr>
            <p:cNvSpPr/>
            <p:nvPr/>
          </p:nvSpPr>
          <p:spPr bwMode="auto">
            <a:xfrm>
              <a:off x="2916500" y="1525635"/>
              <a:ext cx="4436800" cy="4436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8" name="円/楕円 137">
              <a:extLst>
                <a:ext uri="{FF2B5EF4-FFF2-40B4-BE49-F238E27FC236}">
                  <a16:creationId xmlns:a16="http://schemas.microsoft.com/office/drawing/2014/main" id="{6E01CCEE-7785-5356-60C8-54F8EBA9D4A2}"/>
                </a:ext>
              </a:extLst>
            </p:cNvPr>
            <p:cNvSpPr/>
            <p:nvPr/>
          </p:nvSpPr>
          <p:spPr bwMode="auto">
            <a:xfrm>
              <a:off x="3062790" y="1673805"/>
              <a:ext cx="4140460" cy="4140460"/>
            </a:xfrm>
            <a:prstGeom prst="ellipse">
              <a:avLst/>
            </a:prstGeom>
            <a:solidFill>
              <a:srgbClr val="00808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9" name="フリーフォーム 138">
              <a:extLst>
                <a:ext uri="{FF2B5EF4-FFF2-40B4-BE49-F238E27FC236}">
                  <a16:creationId xmlns:a16="http://schemas.microsoft.com/office/drawing/2014/main" id="{8BA568CD-A7DC-F820-E0AB-B5B37BBF14E5}"/>
                </a:ext>
              </a:extLst>
            </p:cNvPr>
            <p:cNvSpPr/>
            <p:nvPr/>
          </p:nvSpPr>
          <p:spPr bwMode="auto">
            <a:xfrm>
              <a:off x="5229470" y="2256021"/>
              <a:ext cx="701348" cy="1246787"/>
            </a:xfrm>
            <a:custGeom>
              <a:avLst/>
              <a:gdLst>
                <a:gd name="connsiteX0" fmla="*/ 2930 w 694462"/>
                <a:gd name="connsiteY0" fmla="*/ 1219191 h 1237120"/>
                <a:gd name="connsiteX1" fmla="*/ 211210 w 694462"/>
                <a:gd name="connsiteY1" fmla="*/ 472431 h 1237120"/>
                <a:gd name="connsiteX2" fmla="*/ 465210 w 694462"/>
                <a:gd name="connsiteY2" fmla="*/ 55871 h 1237120"/>
                <a:gd name="connsiteX3" fmla="*/ 668410 w 694462"/>
                <a:gd name="connsiteY3" fmla="*/ 17771 h 1237120"/>
                <a:gd name="connsiteX4" fmla="*/ 673490 w 694462"/>
                <a:gd name="connsiteY4" fmla="*/ 182871 h 1237120"/>
                <a:gd name="connsiteX5" fmla="*/ 500770 w 694462"/>
                <a:gd name="connsiteY5" fmla="*/ 365751 h 1237120"/>
                <a:gd name="connsiteX6" fmla="*/ 284870 w 694462"/>
                <a:gd name="connsiteY6" fmla="*/ 642611 h 1237120"/>
                <a:gd name="connsiteX7" fmla="*/ 101990 w 694462"/>
                <a:gd name="connsiteY7" fmla="*/ 975351 h 1237120"/>
                <a:gd name="connsiteX8" fmla="*/ 2930 w 694462"/>
                <a:gd name="connsiteY8" fmla="*/ 1219191 h 1237120"/>
                <a:gd name="connsiteX0" fmla="*/ 2930 w 701348"/>
                <a:gd name="connsiteY0" fmla="*/ 1228858 h 1246787"/>
                <a:gd name="connsiteX1" fmla="*/ 211210 w 701348"/>
                <a:gd name="connsiteY1" fmla="*/ 482098 h 1246787"/>
                <a:gd name="connsiteX2" fmla="*/ 465210 w 701348"/>
                <a:gd name="connsiteY2" fmla="*/ 65538 h 1246787"/>
                <a:gd name="connsiteX3" fmla="*/ 668410 w 701348"/>
                <a:gd name="connsiteY3" fmla="*/ 27438 h 1246787"/>
                <a:gd name="connsiteX4" fmla="*/ 673490 w 701348"/>
                <a:gd name="connsiteY4" fmla="*/ 192538 h 1246787"/>
                <a:gd name="connsiteX5" fmla="*/ 500770 w 701348"/>
                <a:gd name="connsiteY5" fmla="*/ 375418 h 1246787"/>
                <a:gd name="connsiteX6" fmla="*/ 284870 w 701348"/>
                <a:gd name="connsiteY6" fmla="*/ 652278 h 1246787"/>
                <a:gd name="connsiteX7" fmla="*/ 101990 w 701348"/>
                <a:gd name="connsiteY7" fmla="*/ 985018 h 1246787"/>
                <a:gd name="connsiteX8" fmla="*/ 2930 w 701348"/>
                <a:gd name="connsiteY8" fmla="*/ 1228858 h 1246787"/>
                <a:gd name="connsiteX0" fmla="*/ 2930 w 701348"/>
                <a:gd name="connsiteY0" fmla="*/ 1228858 h 1246787"/>
                <a:gd name="connsiteX1" fmla="*/ 211210 w 701348"/>
                <a:gd name="connsiteY1" fmla="*/ 482098 h 1246787"/>
                <a:gd name="connsiteX2" fmla="*/ 465210 w 701348"/>
                <a:gd name="connsiteY2" fmla="*/ 65538 h 1246787"/>
                <a:gd name="connsiteX3" fmla="*/ 668410 w 701348"/>
                <a:gd name="connsiteY3" fmla="*/ 27438 h 1246787"/>
                <a:gd name="connsiteX4" fmla="*/ 673490 w 701348"/>
                <a:gd name="connsiteY4" fmla="*/ 192538 h 1246787"/>
                <a:gd name="connsiteX5" fmla="*/ 500770 w 701348"/>
                <a:gd name="connsiteY5" fmla="*/ 375418 h 1246787"/>
                <a:gd name="connsiteX6" fmla="*/ 284870 w 701348"/>
                <a:gd name="connsiteY6" fmla="*/ 652278 h 1246787"/>
                <a:gd name="connsiteX7" fmla="*/ 101990 w 701348"/>
                <a:gd name="connsiteY7" fmla="*/ 985018 h 1246787"/>
                <a:gd name="connsiteX8" fmla="*/ 2930 w 701348"/>
                <a:gd name="connsiteY8" fmla="*/ 1228858 h 1246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1348" h="1246787">
                  <a:moveTo>
                    <a:pt x="2930" y="1228858"/>
                  </a:moveTo>
                  <a:cubicBezTo>
                    <a:pt x="21133" y="1145038"/>
                    <a:pt x="93523" y="711545"/>
                    <a:pt x="211210" y="482098"/>
                  </a:cubicBezTo>
                  <a:cubicBezTo>
                    <a:pt x="328897" y="252651"/>
                    <a:pt x="389010" y="141315"/>
                    <a:pt x="465210" y="65538"/>
                  </a:cubicBezTo>
                  <a:cubicBezTo>
                    <a:pt x="541410" y="-10239"/>
                    <a:pt x="615917" y="-16589"/>
                    <a:pt x="668410" y="27438"/>
                  </a:cubicBezTo>
                  <a:cubicBezTo>
                    <a:pt x="720903" y="71465"/>
                    <a:pt x="701430" y="134541"/>
                    <a:pt x="673490" y="192538"/>
                  </a:cubicBezTo>
                  <a:cubicBezTo>
                    <a:pt x="645550" y="250535"/>
                    <a:pt x="565540" y="298795"/>
                    <a:pt x="500770" y="375418"/>
                  </a:cubicBezTo>
                  <a:cubicBezTo>
                    <a:pt x="436000" y="452041"/>
                    <a:pt x="351333" y="550678"/>
                    <a:pt x="284870" y="652278"/>
                  </a:cubicBezTo>
                  <a:cubicBezTo>
                    <a:pt x="218407" y="753878"/>
                    <a:pt x="148557" y="889345"/>
                    <a:pt x="101990" y="985018"/>
                  </a:cubicBezTo>
                  <a:cubicBezTo>
                    <a:pt x="55423" y="1080691"/>
                    <a:pt x="-15273" y="1312678"/>
                    <a:pt x="2930" y="122885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0" name="フリーフォーム 139">
              <a:extLst>
                <a:ext uri="{FF2B5EF4-FFF2-40B4-BE49-F238E27FC236}">
                  <a16:creationId xmlns:a16="http://schemas.microsoft.com/office/drawing/2014/main" id="{A756658B-5A46-4C92-DC6B-49EA6FA9AD92}"/>
                </a:ext>
              </a:extLst>
            </p:cNvPr>
            <p:cNvSpPr/>
            <p:nvPr/>
          </p:nvSpPr>
          <p:spPr bwMode="auto">
            <a:xfrm>
              <a:off x="5162811" y="2656297"/>
              <a:ext cx="1810765" cy="2671325"/>
            </a:xfrm>
            <a:custGeom>
              <a:avLst/>
              <a:gdLst>
                <a:gd name="connsiteX0" fmla="*/ 1141906 w 1722761"/>
                <a:gd name="connsiteY0" fmla="*/ 1861792 h 2632655"/>
                <a:gd name="connsiteX1" fmla="*/ 1091106 w 1722761"/>
                <a:gd name="connsiteY1" fmla="*/ 2583152 h 2632655"/>
                <a:gd name="connsiteX2" fmla="*/ 339266 w 1722761"/>
                <a:gd name="connsiteY2" fmla="*/ 2440912 h 2632655"/>
                <a:gd name="connsiteX3" fmla="*/ 3986 w 1722761"/>
                <a:gd name="connsiteY3" fmla="*/ 1409672 h 2632655"/>
                <a:gd name="connsiteX4" fmla="*/ 542466 w 1722761"/>
                <a:gd name="connsiteY4" fmla="*/ 322552 h 2632655"/>
                <a:gd name="connsiteX5" fmla="*/ 1548306 w 1722761"/>
                <a:gd name="connsiteY5" fmla="*/ 53312 h 2632655"/>
                <a:gd name="connsiteX6" fmla="*/ 1685466 w 1722761"/>
                <a:gd name="connsiteY6" fmla="*/ 1226792 h 2632655"/>
                <a:gd name="connsiteX7" fmla="*/ 1141906 w 1722761"/>
                <a:gd name="connsiteY7" fmla="*/ 1861792 h 2632655"/>
                <a:gd name="connsiteX0" fmla="*/ 1141906 w 1722761"/>
                <a:gd name="connsiteY0" fmla="*/ 1861792 h 2632655"/>
                <a:gd name="connsiteX1" fmla="*/ 1091106 w 1722761"/>
                <a:gd name="connsiteY1" fmla="*/ 2583152 h 2632655"/>
                <a:gd name="connsiteX2" fmla="*/ 339266 w 1722761"/>
                <a:gd name="connsiteY2" fmla="*/ 2440912 h 2632655"/>
                <a:gd name="connsiteX3" fmla="*/ 3986 w 1722761"/>
                <a:gd name="connsiteY3" fmla="*/ 1409672 h 2632655"/>
                <a:gd name="connsiteX4" fmla="*/ 542466 w 1722761"/>
                <a:gd name="connsiteY4" fmla="*/ 322552 h 2632655"/>
                <a:gd name="connsiteX5" fmla="*/ 1548306 w 1722761"/>
                <a:gd name="connsiteY5" fmla="*/ 53312 h 2632655"/>
                <a:gd name="connsiteX6" fmla="*/ 1685466 w 1722761"/>
                <a:gd name="connsiteY6" fmla="*/ 1226792 h 2632655"/>
                <a:gd name="connsiteX7" fmla="*/ 1141906 w 1722761"/>
                <a:gd name="connsiteY7" fmla="*/ 1861792 h 2632655"/>
                <a:gd name="connsiteX0" fmla="*/ 1141906 w 1722761"/>
                <a:gd name="connsiteY0" fmla="*/ 1861792 h 2632655"/>
                <a:gd name="connsiteX1" fmla="*/ 1091106 w 1722761"/>
                <a:gd name="connsiteY1" fmla="*/ 2583152 h 2632655"/>
                <a:gd name="connsiteX2" fmla="*/ 339266 w 1722761"/>
                <a:gd name="connsiteY2" fmla="*/ 2440912 h 2632655"/>
                <a:gd name="connsiteX3" fmla="*/ 3986 w 1722761"/>
                <a:gd name="connsiteY3" fmla="*/ 1409672 h 2632655"/>
                <a:gd name="connsiteX4" fmla="*/ 542466 w 1722761"/>
                <a:gd name="connsiteY4" fmla="*/ 322552 h 2632655"/>
                <a:gd name="connsiteX5" fmla="*/ 1548306 w 1722761"/>
                <a:gd name="connsiteY5" fmla="*/ 53312 h 2632655"/>
                <a:gd name="connsiteX6" fmla="*/ 1685466 w 1722761"/>
                <a:gd name="connsiteY6" fmla="*/ 1226792 h 2632655"/>
                <a:gd name="connsiteX7" fmla="*/ 1141906 w 1722761"/>
                <a:gd name="connsiteY7" fmla="*/ 1861792 h 2632655"/>
                <a:gd name="connsiteX0" fmla="*/ 1141906 w 1786766"/>
                <a:gd name="connsiteY0" fmla="*/ 1861792 h 2632655"/>
                <a:gd name="connsiteX1" fmla="*/ 1091106 w 1786766"/>
                <a:gd name="connsiteY1" fmla="*/ 2583152 h 2632655"/>
                <a:gd name="connsiteX2" fmla="*/ 339266 w 1786766"/>
                <a:gd name="connsiteY2" fmla="*/ 2440912 h 2632655"/>
                <a:gd name="connsiteX3" fmla="*/ 3986 w 1786766"/>
                <a:gd name="connsiteY3" fmla="*/ 1409672 h 2632655"/>
                <a:gd name="connsiteX4" fmla="*/ 542466 w 1786766"/>
                <a:gd name="connsiteY4" fmla="*/ 322552 h 2632655"/>
                <a:gd name="connsiteX5" fmla="*/ 1548306 w 1786766"/>
                <a:gd name="connsiteY5" fmla="*/ 53312 h 2632655"/>
                <a:gd name="connsiteX6" fmla="*/ 1685466 w 1786766"/>
                <a:gd name="connsiteY6" fmla="*/ 1226792 h 2632655"/>
                <a:gd name="connsiteX7" fmla="*/ 1141906 w 1786766"/>
                <a:gd name="connsiteY7" fmla="*/ 1861792 h 2632655"/>
                <a:gd name="connsiteX0" fmla="*/ 1141906 w 1786766"/>
                <a:gd name="connsiteY0" fmla="*/ 1898617 h 2669480"/>
                <a:gd name="connsiteX1" fmla="*/ 1091106 w 1786766"/>
                <a:gd name="connsiteY1" fmla="*/ 2619977 h 2669480"/>
                <a:gd name="connsiteX2" fmla="*/ 339266 w 1786766"/>
                <a:gd name="connsiteY2" fmla="*/ 2477737 h 2669480"/>
                <a:gd name="connsiteX3" fmla="*/ 3986 w 1786766"/>
                <a:gd name="connsiteY3" fmla="*/ 1446497 h 2669480"/>
                <a:gd name="connsiteX4" fmla="*/ 542466 w 1786766"/>
                <a:gd name="connsiteY4" fmla="*/ 359377 h 2669480"/>
                <a:gd name="connsiteX5" fmla="*/ 1548306 w 1786766"/>
                <a:gd name="connsiteY5" fmla="*/ 90137 h 2669480"/>
                <a:gd name="connsiteX6" fmla="*/ 1685466 w 1786766"/>
                <a:gd name="connsiteY6" fmla="*/ 1263617 h 2669480"/>
                <a:gd name="connsiteX7" fmla="*/ 1141906 w 1786766"/>
                <a:gd name="connsiteY7" fmla="*/ 1898617 h 2669480"/>
                <a:gd name="connsiteX0" fmla="*/ 1146659 w 1791519"/>
                <a:gd name="connsiteY0" fmla="*/ 1898617 h 2669480"/>
                <a:gd name="connsiteX1" fmla="*/ 1095859 w 1791519"/>
                <a:gd name="connsiteY1" fmla="*/ 2619977 h 2669480"/>
                <a:gd name="connsiteX2" fmla="*/ 344019 w 1791519"/>
                <a:gd name="connsiteY2" fmla="*/ 2477737 h 2669480"/>
                <a:gd name="connsiteX3" fmla="*/ 8739 w 1791519"/>
                <a:gd name="connsiteY3" fmla="*/ 1446497 h 2669480"/>
                <a:gd name="connsiteX4" fmla="*/ 547219 w 1791519"/>
                <a:gd name="connsiteY4" fmla="*/ 359377 h 2669480"/>
                <a:gd name="connsiteX5" fmla="*/ 1553059 w 1791519"/>
                <a:gd name="connsiteY5" fmla="*/ 90137 h 2669480"/>
                <a:gd name="connsiteX6" fmla="*/ 1690219 w 1791519"/>
                <a:gd name="connsiteY6" fmla="*/ 1263617 h 2669480"/>
                <a:gd name="connsiteX7" fmla="*/ 1146659 w 1791519"/>
                <a:gd name="connsiteY7" fmla="*/ 1898617 h 2669480"/>
                <a:gd name="connsiteX0" fmla="*/ 1152387 w 1797247"/>
                <a:gd name="connsiteY0" fmla="*/ 1898617 h 2669480"/>
                <a:gd name="connsiteX1" fmla="*/ 1101587 w 1797247"/>
                <a:gd name="connsiteY1" fmla="*/ 2619977 h 2669480"/>
                <a:gd name="connsiteX2" fmla="*/ 349747 w 1797247"/>
                <a:gd name="connsiteY2" fmla="*/ 2477737 h 2669480"/>
                <a:gd name="connsiteX3" fmla="*/ 14467 w 1797247"/>
                <a:gd name="connsiteY3" fmla="*/ 1446497 h 2669480"/>
                <a:gd name="connsiteX4" fmla="*/ 552947 w 1797247"/>
                <a:gd name="connsiteY4" fmla="*/ 359377 h 2669480"/>
                <a:gd name="connsiteX5" fmla="*/ 1558787 w 1797247"/>
                <a:gd name="connsiteY5" fmla="*/ 90137 h 2669480"/>
                <a:gd name="connsiteX6" fmla="*/ 1695947 w 1797247"/>
                <a:gd name="connsiteY6" fmla="*/ 1263617 h 2669480"/>
                <a:gd name="connsiteX7" fmla="*/ 1152387 w 1797247"/>
                <a:gd name="connsiteY7" fmla="*/ 1898617 h 2669480"/>
                <a:gd name="connsiteX0" fmla="*/ 1142432 w 1787292"/>
                <a:gd name="connsiteY0" fmla="*/ 1900462 h 2671325"/>
                <a:gd name="connsiteX1" fmla="*/ 1091632 w 1787292"/>
                <a:gd name="connsiteY1" fmla="*/ 2621822 h 2671325"/>
                <a:gd name="connsiteX2" fmla="*/ 339792 w 1787292"/>
                <a:gd name="connsiteY2" fmla="*/ 2479582 h 2671325"/>
                <a:gd name="connsiteX3" fmla="*/ 4512 w 1787292"/>
                <a:gd name="connsiteY3" fmla="*/ 1448342 h 2671325"/>
                <a:gd name="connsiteX4" fmla="*/ 558232 w 1787292"/>
                <a:gd name="connsiteY4" fmla="*/ 351062 h 2671325"/>
                <a:gd name="connsiteX5" fmla="*/ 1548832 w 1787292"/>
                <a:gd name="connsiteY5" fmla="*/ 91982 h 2671325"/>
                <a:gd name="connsiteX6" fmla="*/ 1685992 w 1787292"/>
                <a:gd name="connsiteY6" fmla="*/ 1265462 h 2671325"/>
                <a:gd name="connsiteX7" fmla="*/ 1142432 w 1787292"/>
                <a:gd name="connsiteY7" fmla="*/ 1900462 h 2671325"/>
                <a:gd name="connsiteX0" fmla="*/ 1151630 w 1796490"/>
                <a:gd name="connsiteY0" fmla="*/ 1900462 h 2671325"/>
                <a:gd name="connsiteX1" fmla="*/ 1100830 w 1796490"/>
                <a:gd name="connsiteY1" fmla="*/ 2621822 h 2671325"/>
                <a:gd name="connsiteX2" fmla="*/ 348990 w 1796490"/>
                <a:gd name="connsiteY2" fmla="*/ 2479582 h 2671325"/>
                <a:gd name="connsiteX3" fmla="*/ 13710 w 1796490"/>
                <a:gd name="connsiteY3" fmla="*/ 1448342 h 2671325"/>
                <a:gd name="connsiteX4" fmla="*/ 567430 w 1796490"/>
                <a:gd name="connsiteY4" fmla="*/ 351062 h 2671325"/>
                <a:gd name="connsiteX5" fmla="*/ 1558030 w 1796490"/>
                <a:gd name="connsiteY5" fmla="*/ 91982 h 2671325"/>
                <a:gd name="connsiteX6" fmla="*/ 1695190 w 1796490"/>
                <a:gd name="connsiteY6" fmla="*/ 1265462 h 2671325"/>
                <a:gd name="connsiteX7" fmla="*/ 1151630 w 1796490"/>
                <a:gd name="connsiteY7" fmla="*/ 1900462 h 2671325"/>
                <a:gd name="connsiteX0" fmla="*/ 1151630 w 1801319"/>
                <a:gd name="connsiteY0" fmla="*/ 1900462 h 2671325"/>
                <a:gd name="connsiteX1" fmla="*/ 1100830 w 1801319"/>
                <a:gd name="connsiteY1" fmla="*/ 2621822 h 2671325"/>
                <a:gd name="connsiteX2" fmla="*/ 348990 w 1801319"/>
                <a:gd name="connsiteY2" fmla="*/ 2479582 h 2671325"/>
                <a:gd name="connsiteX3" fmla="*/ 13710 w 1801319"/>
                <a:gd name="connsiteY3" fmla="*/ 1448342 h 2671325"/>
                <a:gd name="connsiteX4" fmla="*/ 567430 w 1801319"/>
                <a:gd name="connsiteY4" fmla="*/ 351062 h 2671325"/>
                <a:gd name="connsiteX5" fmla="*/ 1558030 w 1801319"/>
                <a:gd name="connsiteY5" fmla="*/ 91982 h 2671325"/>
                <a:gd name="connsiteX6" fmla="*/ 1705350 w 1801319"/>
                <a:gd name="connsiteY6" fmla="*/ 1224822 h 2671325"/>
                <a:gd name="connsiteX7" fmla="*/ 1151630 w 1801319"/>
                <a:gd name="connsiteY7" fmla="*/ 1900462 h 2671325"/>
                <a:gd name="connsiteX0" fmla="*/ 1151630 w 1810765"/>
                <a:gd name="connsiteY0" fmla="*/ 1900462 h 2671325"/>
                <a:gd name="connsiteX1" fmla="*/ 1100830 w 1810765"/>
                <a:gd name="connsiteY1" fmla="*/ 2621822 h 2671325"/>
                <a:gd name="connsiteX2" fmla="*/ 348990 w 1810765"/>
                <a:gd name="connsiteY2" fmla="*/ 2479582 h 2671325"/>
                <a:gd name="connsiteX3" fmla="*/ 13710 w 1810765"/>
                <a:gd name="connsiteY3" fmla="*/ 1448342 h 2671325"/>
                <a:gd name="connsiteX4" fmla="*/ 567430 w 1810765"/>
                <a:gd name="connsiteY4" fmla="*/ 351062 h 2671325"/>
                <a:gd name="connsiteX5" fmla="*/ 1558030 w 1810765"/>
                <a:gd name="connsiteY5" fmla="*/ 91982 h 2671325"/>
                <a:gd name="connsiteX6" fmla="*/ 1705350 w 1810765"/>
                <a:gd name="connsiteY6" fmla="*/ 1224822 h 2671325"/>
                <a:gd name="connsiteX7" fmla="*/ 1151630 w 1810765"/>
                <a:gd name="connsiteY7" fmla="*/ 1900462 h 267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10765" h="2671325">
                  <a:moveTo>
                    <a:pt x="1151630" y="1900462"/>
                  </a:moveTo>
                  <a:cubicBezTo>
                    <a:pt x="1296410" y="2141762"/>
                    <a:pt x="1234603" y="2525302"/>
                    <a:pt x="1100830" y="2621822"/>
                  </a:cubicBezTo>
                  <a:cubicBezTo>
                    <a:pt x="967057" y="2718342"/>
                    <a:pt x="530177" y="2675162"/>
                    <a:pt x="348990" y="2479582"/>
                  </a:cubicBezTo>
                  <a:cubicBezTo>
                    <a:pt x="167803" y="2284002"/>
                    <a:pt x="-58257" y="1975815"/>
                    <a:pt x="13710" y="1448342"/>
                  </a:cubicBezTo>
                  <a:cubicBezTo>
                    <a:pt x="85677" y="920869"/>
                    <a:pt x="310043" y="577122"/>
                    <a:pt x="567430" y="351062"/>
                  </a:cubicBezTo>
                  <a:cubicBezTo>
                    <a:pt x="824817" y="125002"/>
                    <a:pt x="1189730" y="-145085"/>
                    <a:pt x="1558030" y="91982"/>
                  </a:cubicBezTo>
                  <a:cubicBezTo>
                    <a:pt x="1941570" y="344289"/>
                    <a:pt x="1799330" y="917482"/>
                    <a:pt x="1705350" y="1224822"/>
                  </a:cubicBezTo>
                  <a:cubicBezTo>
                    <a:pt x="1611370" y="1532162"/>
                    <a:pt x="1337050" y="1750602"/>
                    <a:pt x="1151630" y="190046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71" name="グループ化 1570">
              <a:extLst>
                <a:ext uri="{FF2B5EF4-FFF2-40B4-BE49-F238E27FC236}">
                  <a16:creationId xmlns:a16="http://schemas.microsoft.com/office/drawing/2014/main" id="{F889F108-FA6C-88B0-DB7C-3F0CD9F10650}"/>
                </a:ext>
              </a:extLst>
            </p:cNvPr>
            <p:cNvGrpSpPr/>
            <p:nvPr/>
          </p:nvGrpSpPr>
          <p:grpSpPr>
            <a:xfrm flipH="1">
              <a:off x="3305335" y="2256021"/>
              <a:ext cx="1810765" cy="3071601"/>
              <a:chOff x="3364491" y="2256021"/>
              <a:chExt cx="1810765" cy="3071601"/>
            </a:xfrm>
          </p:grpSpPr>
          <p:sp>
            <p:nvSpPr>
              <p:cNvPr id="1572" name="フリーフォーム 141">
                <a:extLst>
                  <a:ext uri="{FF2B5EF4-FFF2-40B4-BE49-F238E27FC236}">
                    <a16:creationId xmlns:a16="http://schemas.microsoft.com/office/drawing/2014/main" id="{78415CBD-D76A-DE9C-8C25-AA502476BE29}"/>
                  </a:ext>
                </a:extLst>
              </p:cNvPr>
              <p:cNvSpPr/>
              <p:nvPr/>
            </p:nvSpPr>
            <p:spPr bwMode="auto">
              <a:xfrm>
                <a:off x="3431150" y="2256021"/>
                <a:ext cx="701348" cy="1246787"/>
              </a:xfrm>
              <a:custGeom>
                <a:avLst/>
                <a:gdLst>
                  <a:gd name="connsiteX0" fmla="*/ 2930 w 694462"/>
                  <a:gd name="connsiteY0" fmla="*/ 1219191 h 1237120"/>
                  <a:gd name="connsiteX1" fmla="*/ 211210 w 694462"/>
                  <a:gd name="connsiteY1" fmla="*/ 472431 h 1237120"/>
                  <a:gd name="connsiteX2" fmla="*/ 465210 w 694462"/>
                  <a:gd name="connsiteY2" fmla="*/ 55871 h 1237120"/>
                  <a:gd name="connsiteX3" fmla="*/ 668410 w 694462"/>
                  <a:gd name="connsiteY3" fmla="*/ 17771 h 1237120"/>
                  <a:gd name="connsiteX4" fmla="*/ 673490 w 694462"/>
                  <a:gd name="connsiteY4" fmla="*/ 182871 h 1237120"/>
                  <a:gd name="connsiteX5" fmla="*/ 500770 w 694462"/>
                  <a:gd name="connsiteY5" fmla="*/ 365751 h 1237120"/>
                  <a:gd name="connsiteX6" fmla="*/ 284870 w 694462"/>
                  <a:gd name="connsiteY6" fmla="*/ 642611 h 1237120"/>
                  <a:gd name="connsiteX7" fmla="*/ 101990 w 694462"/>
                  <a:gd name="connsiteY7" fmla="*/ 975351 h 1237120"/>
                  <a:gd name="connsiteX8" fmla="*/ 2930 w 694462"/>
                  <a:gd name="connsiteY8" fmla="*/ 1219191 h 1237120"/>
                  <a:gd name="connsiteX0" fmla="*/ 2930 w 701348"/>
                  <a:gd name="connsiteY0" fmla="*/ 1228858 h 1246787"/>
                  <a:gd name="connsiteX1" fmla="*/ 211210 w 701348"/>
                  <a:gd name="connsiteY1" fmla="*/ 482098 h 1246787"/>
                  <a:gd name="connsiteX2" fmla="*/ 465210 w 701348"/>
                  <a:gd name="connsiteY2" fmla="*/ 65538 h 1246787"/>
                  <a:gd name="connsiteX3" fmla="*/ 668410 w 701348"/>
                  <a:gd name="connsiteY3" fmla="*/ 27438 h 1246787"/>
                  <a:gd name="connsiteX4" fmla="*/ 673490 w 701348"/>
                  <a:gd name="connsiteY4" fmla="*/ 192538 h 1246787"/>
                  <a:gd name="connsiteX5" fmla="*/ 500770 w 701348"/>
                  <a:gd name="connsiteY5" fmla="*/ 375418 h 1246787"/>
                  <a:gd name="connsiteX6" fmla="*/ 284870 w 701348"/>
                  <a:gd name="connsiteY6" fmla="*/ 652278 h 1246787"/>
                  <a:gd name="connsiteX7" fmla="*/ 101990 w 701348"/>
                  <a:gd name="connsiteY7" fmla="*/ 985018 h 1246787"/>
                  <a:gd name="connsiteX8" fmla="*/ 2930 w 701348"/>
                  <a:gd name="connsiteY8" fmla="*/ 1228858 h 1246787"/>
                  <a:gd name="connsiteX0" fmla="*/ 2930 w 701348"/>
                  <a:gd name="connsiteY0" fmla="*/ 1228858 h 1246787"/>
                  <a:gd name="connsiteX1" fmla="*/ 211210 w 701348"/>
                  <a:gd name="connsiteY1" fmla="*/ 482098 h 1246787"/>
                  <a:gd name="connsiteX2" fmla="*/ 465210 w 701348"/>
                  <a:gd name="connsiteY2" fmla="*/ 65538 h 1246787"/>
                  <a:gd name="connsiteX3" fmla="*/ 668410 w 701348"/>
                  <a:gd name="connsiteY3" fmla="*/ 27438 h 1246787"/>
                  <a:gd name="connsiteX4" fmla="*/ 673490 w 701348"/>
                  <a:gd name="connsiteY4" fmla="*/ 192538 h 1246787"/>
                  <a:gd name="connsiteX5" fmla="*/ 500770 w 701348"/>
                  <a:gd name="connsiteY5" fmla="*/ 375418 h 1246787"/>
                  <a:gd name="connsiteX6" fmla="*/ 284870 w 701348"/>
                  <a:gd name="connsiteY6" fmla="*/ 652278 h 1246787"/>
                  <a:gd name="connsiteX7" fmla="*/ 101990 w 701348"/>
                  <a:gd name="connsiteY7" fmla="*/ 985018 h 1246787"/>
                  <a:gd name="connsiteX8" fmla="*/ 2930 w 701348"/>
                  <a:gd name="connsiteY8" fmla="*/ 1228858 h 1246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1348" h="1246787">
                    <a:moveTo>
                      <a:pt x="2930" y="1228858"/>
                    </a:moveTo>
                    <a:cubicBezTo>
                      <a:pt x="21133" y="1145038"/>
                      <a:pt x="93523" y="711545"/>
                      <a:pt x="211210" y="482098"/>
                    </a:cubicBezTo>
                    <a:cubicBezTo>
                      <a:pt x="328897" y="252651"/>
                      <a:pt x="389010" y="141315"/>
                      <a:pt x="465210" y="65538"/>
                    </a:cubicBezTo>
                    <a:cubicBezTo>
                      <a:pt x="541410" y="-10239"/>
                      <a:pt x="615917" y="-16589"/>
                      <a:pt x="668410" y="27438"/>
                    </a:cubicBezTo>
                    <a:cubicBezTo>
                      <a:pt x="720903" y="71465"/>
                      <a:pt x="701430" y="134541"/>
                      <a:pt x="673490" y="192538"/>
                    </a:cubicBezTo>
                    <a:cubicBezTo>
                      <a:pt x="645550" y="250535"/>
                      <a:pt x="565540" y="298795"/>
                      <a:pt x="500770" y="375418"/>
                    </a:cubicBezTo>
                    <a:cubicBezTo>
                      <a:pt x="436000" y="452041"/>
                      <a:pt x="351333" y="550678"/>
                      <a:pt x="284870" y="652278"/>
                    </a:cubicBezTo>
                    <a:cubicBezTo>
                      <a:pt x="218407" y="753878"/>
                      <a:pt x="148557" y="889345"/>
                      <a:pt x="101990" y="985018"/>
                    </a:cubicBezTo>
                    <a:cubicBezTo>
                      <a:pt x="55423" y="1080691"/>
                      <a:pt x="-15273" y="1312678"/>
                      <a:pt x="2930" y="122885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3" name="フリーフォーム 142">
                <a:extLst>
                  <a:ext uri="{FF2B5EF4-FFF2-40B4-BE49-F238E27FC236}">
                    <a16:creationId xmlns:a16="http://schemas.microsoft.com/office/drawing/2014/main" id="{4B14B8B9-0662-0521-5AA7-4349C2879DE4}"/>
                  </a:ext>
                </a:extLst>
              </p:cNvPr>
              <p:cNvSpPr/>
              <p:nvPr/>
            </p:nvSpPr>
            <p:spPr bwMode="auto">
              <a:xfrm>
                <a:off x="3364491" y="2656297"/>
                <a:ext cx="1810765" cy="2671325"/>
              </a:xfrm>
              <a:custGeom>
                <a:avLst/>
                <a:gdLst>
                  <a:gd name="connsiteX0" fmla="*/ 1141906 w 1722761"/>
                  <a:gd name="connsiteY0" fmla="*/ 1861792 h 2632655"/>
                  <a:gd name="connsiteX1" fmla="*/ 1091106 w 1722761"/>
                  <a:gd name="connsiteY1" fmla="*/ 2583152 h 2632655"/>
                  <a:gd name="connsiteX2" fmla="*/ 339266 w 1722761"/>
                  <a:gd name="connsiteY2" fmla="*/ 2440912 h 2632655"/>
                  <a:gd name="connsiteX3" fmla="*/ 3986 w 1722761"/>
                  <a:gd name="connsiteY3" fmla="*/ 1409672 h 2632655"/>
                  <a:gd name="connsiteX4" fmla="*/ 542466 w 1722761"/>
                  <a:gd name="connsiteY4" fmla="*/ 322552 h 2632655"/>
                  <a:gd name="connsiteX5" fmla="*/ 1548306 w 1722761"/>
                  <a:gd name="connsiteY5" fmla="*/ 53312 h 2632655"/>
                  <a:gd name="connsiteX6" fmla="*/ 1685466 w 1722761"/>
                  <a:gd name="connsiteY6" fmla="*/ 1226792 h 2632655"/>
                  <a:gd name="connsiteX7" fmla="*/ 1141906 w 1722761"/>
                  <a:gd name="connsiteY7" fmla="*/ 1861792 h 2632655"/>
                  <a:gd name="connsiteX0" fmla="*/ 1141906 w 1722761"/>
                  <a:gd name="connsiteY0" fmla="*/ 1861792 h 2632655"/>
                  <a:gd name="connsiteX1" fmla="*/ 1091106 w 1722761"/>
                  <a:gd name="connsiteY1" fmla="*/ 2583152 h 2632655"/>
                  <a:gd name="connsiteX2" fmla="*/ 339266 w 1722761"/>
                  <a:gd name="connsiteY2" fmla="*/ 2440912 h 2632655"/>
                  <a:gd name="connsiteX3" fmla="*/ 3986 w 1722761"/>
                  <a:gd name="connsiteY3" fmla="*/ 1409672 h 2632655"/>
                  <a:gd name="connsiteX4" fmla="*/ 542466 w 1722761"/>
                  <a:gd name="connsiteY4" fmla="*/ 322552 h 2632655"/>
                  <a:gd name="connsiteX5" fmla="*/ 1548306 w 1722761"/>
                  <a:gd name="connsiteY5" fmla="*/ 53312 h 2632655"/>
                  <a:gd name="connsiteX6" fmla="*/ 1685466 w 1722761"/>
                  <a:gd name="connsiteY6" fmla="*/ 1226792 h 2632655"/>
                  <a:gd name="connsiteX7" fmla="*/ 1141906 w 1722761"/>
                  <a:gd name="connsiteY7" fmla="*/ 1861792 h 2632655"/>
                  <a:gd name="connsiteX0" fmla="*/ 1141906 w 1722761"/>
                  <a:gd name="connsiteY0" fmla="*/ 1861792 h 2632655"/>
                  <a:gd name="connsiteX1" fmla="*/ 1091106 w 1722761"/>
                  <a:gd name="connsiteY1" fmla="*/ 2583152 h 2632655"/>
                  <a:gd name="connsiteX2" fmla="*/ 339266 w 1722761"/>
                  <a:gd name="connsiteY2" fmla="*/ 2440912 h 2632655"/>
                  <a:gd name="connsiteX3" fmla="*/ 3986 w 1722761"/>
                  <a:gd name="connsiteY3" fmla="*/ 1409672 h 2632655"/>
                  <a:gd name="connsiteX4" fmla="*/ 542466 w 1722761"/>
                  <a:gd name="connsiteY4" fmla="*/ 322552 h 2632655"/>
                  <a:gd name="connsiteX5" fmla="*/ 1548306 w 1722761"/>
                  <a:gd name="connsiteY5" fmla="*/ 53312 h 2632655"/>
                  <a:gd name="connsiteX6" fmla="*/ 1685466 w 1722761"/>
                  <a:gd name="connsiteY6" fmla="*/ 1226792 h 2632655"/>
                  <a:gd name="connsiteX7" fmla="*/ 1141906 w 1722761"/>
                  <a:gd name="connsiteY7" fmla="*/ 1861792 h 2632655"/>
                  <a:gd name="connsiteX0" fmla="*/ 1141906 w 1786766"/>
                  <a:gd name="connsiteY0" fmla="*/ 1861792 h 2632655"/>
                  <a:gd name="connsiteX1" fmla="*/ 1091106 w 1786766"/>
                  <a:gd name="connsiteY1" fmla="*/ 2583152 h 2632655"/>
                  <a:gd name="connsiteX2" fmla="*/ 339266 w 1786766"/>
                  <a:gd name="connsiteY2" fmla="*/ 2440912 h 2632655"/>
                  <a:gd name="connsiteX3" fmla="*/ 3986 w 1786766"/>
                  <a:gd name="connsiteY3" fmla="*/ 1409672 h 2632655"/>
                  <a:gd name="connsiteX4" fmla="*/ 542466 w 1786766"/>
                  <a:gd name="connsiteY4" fmla="*/ 322552 h 2632655"/>
                  <a:gd name="connsiteX5" fmla="*/ 1548306 w 1786766"/>
                  <a:gd name="connsiteY5" fmla="*/ 53312 h 2632655"/>
                  <a:gd name="connsiteX6" fmla="*/ 1685466 w 1786766"/>
                  <a:gd name="connsiteY6" fmla="*/ 1226792 h 2632655"/>
                  <a:gd name="connsiteX7" fmla="*/ 1141906 w 1786766"/>
                  <a:gd name="connsiteY7" fmla="*/ 1861792 h 2632655"/>
                  <a:gd name="connsiteX0" fmla="*/ 1141906 w 1786766"/>
                  <a:gd name="connsiteY0" fmla="*/ 1898617 h 2669480"/>
                  <a:gd name="connsiteX1" fmla="*/ 1091106 w 1786766"/>
                  <a:gd name="connsiteY1" fmla="*/ 2619977 h 2669480"/>
                  <a:gd name="connsiteX2" fmla="*/ 339266 w 1786766"/>
                  <a:gd name="connsiteY2" fmla="*/ 2477737 h 2669480"/>
                  <a:gd name="connsiteX3" fmla="*/ 3986 w 1786766"/>
                  <a:gd name="connsiteY3" fmla="*/ 1446497 h 2669480"/>
                  <a:gd name="connsiteX4" fmla="*/ 542466 w 1786766"/>
                  <a:gd name="connsiteY4" fmla="*/ 359377 h 2669480"/>
                  <a:gd name="connsiteX5" fmla="*/ 1548306 w 1786766"/>
                  <a:gd name="connsiteY5" fmla="*/ 90137 h 2669480"/>
                  <a:gd name="connsiteX6" fmla="*/ 1685466 w 1786766"/>
                  <a:gd name="connsiteY6" fmla="*/ 1263617 h 2669480"/>
                  <a:gd name="connsiteX7" fmla="*/ 1141906 w 1786766"/>
                  <a:gd name="connsiteY7" fmla="*/ 1898617 h 2669480"/>
                  <a:gd name="connsiteX0" fmla="*/ 1146659 w 1791519"/>
                  <a:gd name="connsiteY0" fmla="*/ 1898617 h 2669480"/>
                  <a:gd name="connsiteX1" fmla="*/ 1095859 w 1791519"/>
                  <a:gd name="connsiteY1" fmla="*/ 2619977 h 2669480"/>
                  <a:gd name="connsiteX2" fmla="*/ 344019 w 1791519"/>
                  <a:gd name="connsiteY2" fmla="*/ 2477737 h 2669480"/>
                  <a:gd name="connsiteX3" fmla="*/ 8739 w 1791519"/>
                  <a:gd name="connsiteY3" fmla="*/ 1446497 h 2669480"/>
                  <a:gd name="connsiteX4" fmla="*/ 547219 w 1791519"/>
                  <a:gd name="connsiteY4" fmla="*/ 359377 h 2669480"/>
                  <a:gd name="connsiteX5" fmla="*/ 1553059 w 1791519"/>
                  <a:gd name="connsiteY5" fmla="*/ 90137 h 2669480"/>
                  <a:gd name="connsiteX6" fmla="*/ 1690219 w 1791519"/>
                  <a:gd name="connsiteY6" fmla="*/ 1263617 h 2669480"/>
                  <a:gd name="connsiteX7" fmla="*/ 1146659 w 1791519"/>
                  <a:gd name="connsiteY7" fmla="*/ 1898617 h 2669480"/>
                  <a:gd name="connsiteX0" fmla="*/ 1152387 w 1797247"/>
                  <a:gd name="connsiteY0" fmla="*/ 1898617 h 2669480"/>
                  <a:gd name="connsiteX1" fmla="*/ 1101587 w 1797247"/>
                  <a:gd name="connsiteY1" fmla="*/ 2619977 h 2669480"/>
                  <a:gd name="connsiteX2" fmla="*/ 349747 w 1797247"/>
                  <a:gd name="connsiteY2" fmla="*/ 2477737 h 2669480"/>
                  <a:gd name="connsiteX3" fmla="*/ 14467 w 1797247"/>
                  <a:gd name="connsiteY3" fmla="*/ 1446497 h 2669480"/>
                  <a:gd name="connsiteX4" fmla="*/ 552947 w 1797247"/>
                  <a:gd name="connsiteY4" fmla="*/ 359377 h 2669480"/>
                  <a:gd name="connsiteX5" fmla="*/ 1558787 w 1797247"/>
                  <a:gd name="connsiteY5" fmla="*/ 90137 h 2669480"/>
                  <a:gd name="connsiteX6" fmla="*/ 1695947 w 1797247"/>
                  <a:gd name="connsiteY6" fmla="*/ 1263617 h 2669480"/>
                  <a:gd name="connsiteX7" fmla="*/ 1152387 w 1797247"/>
                  <a:gd name="connsiteY7" fmla="*/ 1898617 h 2669480"/>
                  <a:gd name="connsiteX0" fmla="*/ 1142432 w 1787292"/>
                  <a:gd name="connsiteY0" fmla="*/ 1900462 h 2671325"/>
                  <a:gd name="connsiteX1" fmla="*/ 1091632 w 1787292"/>
                  <a:gd name="connsiteY1" fmla="*/ 2621822 h 2671325"/>
                  <a:gd name="connsiteX2" fmla="*/ 339792 w 1787292"/>
                  <a:gd name="connsiteY2" fmla="*/ 2479582 h 2671325"/>
                  <a:gd name="connsiteX3" fmla="*/ 4512 w 1787292"/>
                  <a:gd name="connsiteY3" fmla="*/ 1448342 h 2671325"/>
                  <a:gd name="connsiteX4" fmla="*/ 558232 w 1787292"/>
                  <a:gd name="connsiteY4" fmla="*/ 351062 h 2671325"/>
                  <a:gd name="connsiteX5" fmla="*/ 1548832 w 1787292"/>
                  <a:gd name="connsiteY5" fmla="*/ 91982 h 2671325"/>
                  <a:gd name="connsiteX6" fmla="*/ 1685992 w 1787292"/>
                  <a:gd name="connsiteY6" fmla="*/ 1265462 h 2671325"/>
                  <a:gd name="connsiteX7" fmla="*/ 1142432 w 1787292"/>
                  <a:gd name="connsiteY7" fmla="*/ 1900462 h 2671325"/>
                  <a:gd name="connsiteX0" fmla="*/ 1151630 w 1796490"/>
                  <a:gd name="connsiteY0" fmla="*/ 1900462 h 2671325"/>
                  <a:gd name="connsiteX1" fmla="*/ 1100830 w 1796490"/>
                  <a:gd name="connsiteY1" fmla="*/ 2621822 h 2671325"/>
                  <a:gd name="connsiteX2" fmla="*/ 348990 w 1796490"/>
                  <a:gd name="connsiteY2" fmla="*/ 2479582 h 2671325"/>
                  <a:gd name="connsiteX3" fmla="*/ 13710 w 1796490"/>
                  <a:gd name="connsiteY3" fmla="*/ 1448342 h 2671325"/>
                  <a:gd name="connsiteX4" fmla="*/ 567430 w 1796490"/>
                  <a:gd name="connsiteY4" fmla="*/ 351062 h 2671325"/>
                  <a:gd name="connsiteX5" fmla="*/ 1558030 w 1796490"/>
                  <a:gd name="connsiteY5" fmla="*/ 91982 h 2671325"/>
                  <a:gd name="connsiteX6" fmla="*/ 1695190 w 1796490"/>
                  <a:gd name="connsiteY6" fmla="*/ 1265462 h 2671325"/>
                  <a:gd name="connsiteX7" fmla="*/ 1151630 w 1796490"/>
                  <a:gd name="connsiteY7" fmla="*/ 1900462 h 2671325"/>
                  <a:gd name="connsiteX0" fmla="*/ 1151630 w 1801319"/>
                  <a:gd name="connsiteY0" fmla="*/ 1900462 h 2671325"/>
                  <a:gd name="connsiteX1" fmla="*/ 1100830 w 1801319"/>
                  <a:gd name="connsiteY1" fmla="*/ 2621822 h 2671325"/>
                  <a:gd name="connsiteX2" fmla="*/ 348990 w 1801319"/>
                  <a:gd name="connsiteY2" fmla="*/ 2479582 h 2671325"/>
                  <a:gd name="connsiteX3" fmla="*/ 13710 w 1801319"/>
                  <a:gd name="connsiteY3" fmla="*/ 1448342 h 2671325"/>
                  <a:gd name="connsiteX4" fmla="*/ 567430 w 1801319"/>
                  <a:gd name="connsiteY4" fmla="*/ 351062 h 2671325"/>
                  <a:gd name="connsiteX5" fmla="*/ 1558030 w 1801319"/>
                  <a:gd name="connsiteY5" fmla="*/ 91982 h 2671325"/>
                  <a:gd name="connsiteX6" fmla="*/ 1705350 w 1801319"/>
                  <a:gd name="connsiteY6" fmla="*/ 1224822 h 2671325"/>
                  <a:gd name="connsiteX7" fmla="*/ 1151630 w 1801319"/>
                  <a:gd name="connsiteY7" fmla="*/ 1900462 h 2671325"/>
                  <a:gd name="connsiteX0" fmla="*/ 1151630 w 1810765"/>
                  <a:gd name="connsiteY0" fmla="*/ 1900462 h 2671325"/>
                  <a:gd name="connsiteX1" fmla="*/ 1100830 w 1810765"/>
                  <a:gd name="connsiteY1" fmla="*/ 2621822 h 2671325"/>
                  <a:gd name="connsiteX2" fmla="*/ 348990 w 1810765"/>
                  <a:gd name="connsiteY2" fmla="*/ 2479582 h 2671325"/>
                  <a:gd name="connsiteX3" fmla="*/ 13710 w 1810765"/>
                  <a:gd name="connsiteY3" fmla="*/ 1448342 h 2671325"/>
                  <a:gd name="connsiteX4" fmla="*/ 567430 w 1810765"/>
                  <a:gd name="connsiteY4" fmla="*/ 351062 h 2671325"/>
                  <a:gd name="connsiteX5" fmla="*/ 1558030 w 1810765"/>
                  <a:gd name="connsiteY5" fmla="*/ 91982 h 2671325"/>
                  <a:gd name="connsiteX6" fmla="*/ 1705350 w 1810765"/>
                  <a:gd name="connsiteY6" fmla="*/ 1224822 h 2671325"/>
                  <a:gd name="connsiteX7" fmla="*/ 1151630 w 1810765"/>
                  <a:gd name="connsiteY7" fmla="*/ 1900462 h 267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10765" h="2671325">
                    <a:moveTo>
                      <a:pt x="1151630" y="1900462"/>
                    </a:moveTo>
                    <a:cubicBezTo>
                      <a:pt x="1296410" y="2141762"/>
                      <a:pt x="1234603" y="2525302"/>
                      <a:pt x="1100830" y="2621822"/>
                    </a:cubicBezTo>
                    <a:cubicBezTo>
                      <a:pt x="967057" y="2718342"/>
                      <a:pt x="530177" y="2675162"/>
                      <a:pt x="348990" y="2479582"/>
                    </a:cubicBezTo>
                    <a:cubicBezTo>
                      <a:pt x="167803" y="2284002"/>
                      <a:pt x="-58257" y="1975815"/>
                      <a:pt x="13710" y="1448342"/>
                    </a:cubicBezTo>
                    <a:cubicBezTo>
                      <a:pt x="85677" y="920869"/>
                      <a:pt x="310043" y="577122"/>
                      <a:pt x="567430" y="351062"/>
                    </a:cubicBezTo>
                    <a:cubicBezTo>
                      <a:pt x="824817" y="125002"/>
                      <a:pt x="1189730" y="-145085"/>
                      <a:pt x="1558030" y="91982"/>
                    </a:cubicBezTo>
                    <a:cubicBezTo>
                      <a:pt x="1941570" y="344289"/>
                      <a:pt x="1799330" y="917482"/>
                      <a:pt x="1705350" y="1224822"/>
                    </a:cubicBezTo>
                    <a:cubicBezTo>
                      <a:pt x="1611370" y="1532162"/>
                      <a:pt x="1337050" y="1750602"/>
                      <a:pt x="1151630" y="1900462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77" name="グループ化 1076">
            <a:extLst>
              <a:ext uri="{FF2B5EF4-FFF2-40B4-BE49-F238E27FC236}">
                <a16:creationId xmlns:a16="http://schemas.microsoft.com/office/drawing/2014/main" id="{53A18056-9783-968B-1A43-45F31F7B26F3}"/>
              </a:ext>
            </a:extLst>
          </p:cNvPr>
          <p:cNvGrpSpPr/>
          <p:nvPr/>
        </p:nvGrpSpPr>
        <p:grpSpPr>
          <a:xfrm>
            <a:off x="3961327" y="995196"/>
            <a:ext cx="1983346" cy="2188102"/>
            <a:chOff x="-5252169" y="68939"/>
            <a:chExt cx="6203498" cy="6843937"/>
          </a:xfrm>
        </p:grpSpPr>
        <p:sp>
          <p:nvSpPr>
            <p:cNvPr id="1076" name="フリーフォーム: 図形 1075">
              <a:extLst>
                <a:ext uri="{FF2B5EF4-FFF2-40B4-BE49-F238E27FC236}">
                  <a16:creationId xmlns:a16="http://schemas.microsoft.com/office/drawing/2014/main" id="{6B9FB37E-E79C-C4C2-67B8-023B1F891DC2}"/>
                </a:ext>
              </a:extLst>
            </p:cNvPr>
            <p:cNvSpPr/>
            <p:nvPr/>
          </p:nvSpPr>
          <p:spPr>
            <a:xfrm>
              <a:off x="-5251277" y="68939"/>
              <a:ext cx="6202606" cy="6843937"/>
            </a:xfrm>
            <a:custGeom>
              <a:avLst/>
              <a:gdLst>
                <a:gd name="connsiteX0" fmla="*/ 3866433 w 6202606"/>
                <a:gd name="connsiteY0" fmla="*/ 1284 h 6843937"/>
                <a:gd name="connsiteX1" fmla="*/ 5253827 w 6202606"/>
                <a:gd name="connsiteY1" fmla="*/ 660321 h 6843937"/>
                <a:gd name="connsiteX2" fmla="*/ 5056774 w 6202606"/>
                <a:gd name="connsiteY2" fmla="*/ 2016226 h 6843937"/>
                <a:gd name="connsiteX3" fmla="*/ 5038328 w 6202606"/>
                <a:gd name="connsiteY3" fmla="*/ 2041094 h 6843937"/>
                <a:gd name="connsiteX4" fmla="*/ 5180938 w 6202606"/>
                <a:gd name="connsiteY4" fmla="*/ 2078669 h 6843937"/>
                <a:gd name="connsiteX5" fmla="*/ 6156776 w 6202606"/>
                <a:gd name="connsiteY5" fmla="*/ 4227744 h 6843937"/>
                <a:gd name="connsiteX6" fmla="*/ 4440740 w 6202606"/>
                <a:gd name="connsiteY6" fmla="*/ 5848240 h 6843937"/>
                <a:gd name="connsiteX7" fmla="*/ 4415066 w 6202606"/>
                <a:gd name="connsiteY7" fmla="*/ 5844879 h 6843937"/>
                <a:gd name="connsiteX8" fmla="*/ 4354420 w 6202606"/>
                <a:gd name="connsiteY8" fmla="*/ 5914475 h 6843937"/>
                <a:gd name="connsiteX9" fmla="*/ 3516784 w 6202606"/>
                <a:gd name="connsiteY9" fmla="*/ 6529178 h 6843937"/>
                <a:gd name="connsiteX10" fmla="*/ 943479 w 6202606"/>
                <a:gd name="connsiteY10" fmla="*/ 6183617 h 6843937"/>
                <a:gd name="connsiteX11" fmla="*/ 1140532 w 6202606"/>
                <a:gd name="connsiteY11" fmla="*/ 4827711 h 6843937"/>
                <a:gd name="connsiteX12" fmla="*/ 1171821 w 6202606"/>
                <a:gd name="connsiteY12" fmla="*/ 4785528 h 6843937"/>
                <a:gd name="connsiteX13" fmla="*/ 1021233 w 6202606"/>
                <a:gd name="connsiteY13" fmla="*/ 4745852 h 6843937"/>
                <a:gd name="connsiteX14" fmla="*/ 45811 w 6202606"/>
                <a:gd name="connsiteY14" fmla="*/ 2597690 h 6843937"/>
                <a:gd name="connsiteX15" fmla="*/ 1606687 w 6202606"/>
                <a:gd name="connsiteY15" fmla="*/ 977363 h 6843937"/>
                <a:gd name="connsiteX16" fmla="*/ 1761119 w 6202606"/>
                <a:gd name="connsiteY16" fmla="*/ 977884 h 6843937"/>
                <a:gd name="connsiteX17" fmla="*/ 1796639 w 6202606"/>
                <a:gd name="connsiteY17" fmla="*/ 982535 h 6843937"/>
                <a:gd name="connsiteX18" fmla="*/ 1842886 w 6202606"/>
                <a:gd name="connsiteY18" fmla="*/ 929463 h 6843937"/>
                <a:gd name="connsiteX19" fmla="*/ 2680522 w 6202606"/>
                <a:gd name="connsiteY19" fmla="*/ 314759 h 6843937"/>
                <a:gd name="connsiteX20" fmla="*/ 3866433 w 6202606"/>
                <a:gd name="connsiteY20" fmla="*/ 1284 h 684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02606" h="6843937">
                  <a:moveTo>
                    <a:pt x="3866433" y="1284"/>
                  </a:moveTo>
                  <a:cubicBezTo>
                    <a:pt x="4494748" y="-19391"/>
                    <a:pt x="5029073" y="209938"/>
                    <a:pt x="5253827" y="660321"/>
                  </a:cubicBezTo>
                  <a:cubicBezTo>
                    <a:pt x="5456106" y="1065666"/>
                    <a:pt x="5364547" y="1563724"/>
                    <a:pt x="5056774" y="2016226"/>
                  </a:cubicBezTo>
                  <a:lnTo>
                    <a:pt x="5038328" y="2041094"/>
                  </a:lnTo>
                  <a:lnTo>
                    <a:pt x="5180938" y="2078669"/>
                  </a:lnTo>
                  <a:cubicBezTo>
                    <a:pt x="5917879" y="2324137"/>
                    <a:pt x="6349396" y="3246801"/>
                    <a:pt x="6156776" y="4227744"/>
                  </a:cubicBezTo>
                  <a:cubicBezTo>
                    <a:pt x="5964155" y="5208688"/>
                    <a:pt x="5215783" y="5899668"/>
                    <a:pt x="4440740" y="5848240"/>
                  </a:cubicBezTo>
                  <a:lnTo>
                    <a:pt x="4415066" y="5844879"/>
                  </a:lnTo>
                  <a:lnTo>
                    <a:pt x="4354420" y="5914475"/>
                  </a:lnTo>
                  <a:cubicBezTo>
                    <a:pt x="4132180" y="6150823"/>
                    <a:pt x="3848531" y="6363627"/>
                    <a:pt x="3516784" y="6529178"/>
                  </a:cubicBezTo>
                  <a:cubicBezTo>
                    <a:pt x="2455193" y="7058944"/>
                    <a:pt x="1303086" y="6904230"/>
                    <a:pt x="943479" y="6183617"/>
                  </a:cubicBezTo>
                  <a:cubicBezTo>
                    <a:pt x="741200" y="5778272"/>
                    <a:pt x="832759" y="5280213"/>
                    <a:pt x="1140532" y="4827711"/>
                  </a:cubicBezTo>
                  <a:lnTo>
                    <a:pt x="1171821" y="4785528"/>
                  </a:lnTo>
                  <a:lnTo>
                    <a:pt x="1021233" y="4745852"/>
                  </a:lnTo>
                  <a:cubicBezTo>
                    <a:pt x="284605" y="4500487"/>
                    <a:pt x="-146727" y="3578217"/>
                    <a:pt x="45811" y="2597690"/>
                  </a:cubicBezTo>
                  <a:cubicBezTo>
                    <a:pt x="225513" y="1682532"/>
                    <a:pt x="889132" y="1019859"/>
                    <a:pt x="1606687" y="977363"/>
                  </a:cubicBezTo>
                  <a:cubicBezTo>
                    <a:pt x="1657941" y="974328"/>
                    <a:pt x="1709470" y="974457"/>
                    <a:pt x="1761119" y="977884"/>
                  </a:cubicBezTo>
                  <a:lnTo>
                    <a:pt x="1796639" y="982535"/>
                  </a:lnTo>
                  <a:lnTo>
                    <a:pt x="1842886" y="929463"/>
                  </a:lnTo>
                  <a:cubicBezTo>
                    <a:pt x="2065126" y="693115"/>
                    <a:pt x="2348774" y="480310"/>
                    <a:pt x="2680522" y="314759"/>
                  </a:cubicBezTo>
                  <a:cubicBezTo>
                    <a:pt x="3078618" y="116097"/>
                    <a:pt x="3489443" y="13690"/>
                    <a:pt x="3866433" y="12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4" name="フリーフォーム: 図形 1053">
              <a:extLst>
                <a:ext uri="{FF2B5EF4-FFF2-40B4-BE49-F238E27FC236}">
                  <a16:creationId xmlns:a16="http://schemas.microsoft.com/office/drawing/2014/main" id="{9C03637F-4C32-B186-D45E-E12B89F16472}"/>
                </a:ext>
              </a:extLst>
            </p:cNvPr>
            <p:cNvSpPr/>
            <p:nvPr/>
          </p:nvSpPr>
          <p:spPr>
            <a:xfrm>
              <a:off x="-3952140" y="3614739"/>
              <a:ext cx="2821046" cy="2805988"/>
            </a:xfrm>
            <a:custGeom>
              <a:avLst/>
              <a:gdLst>
                <a:gd name="connsiteX0" fmla="*/ 1609725 w 2809875"/>
                <a:gd name="connsiteY0" fmla="*/ 0 h 2790825"/>
                <a:gd name="connsiteX1" fmla="*/ 0 w 2809875"/>
                <a:gd name="connsiteY1" fmla="*/ 2038350 h 2790825"/>
                <a:gd name="connsiteX2" fmla="*/ 1209675 w 2809875"/>
                <a:gd name="connsiteY2" fmla="*/ 2790825 h 2790825"/>
                <a:gd name="connsiteX3" fmla="*/ 2809875 w 2809875"/>
                <a:gd name="connsiteY3" fmla="*/ 1500187 h 2790825"/>
                <a:gd name="connsiteX4" fmla="*/ 1609725 w 2809875"/>
                <a:gd name="connsiteY4" fmla="*/ 0 h 2790825"/>
                <a:gd name="connsiteX0" fmla="*/ 1609725 w 2809875"/>
                <a:gd name="connsiteY0" fmla="*/ 0 h 2803186"/>
                <a:gd name="connsiteX1" fmla="*/ 0 w 2809875"/>
                <a:gd name="connsiteY1" fmla="*/ 2038350 h 2803186"/>
                <a:gd name="connsiteX2" fmla="*/ 1209675 w 2809875"/>
                <a:gd name="connsiteY2" fmla="*/ 2790825 h 2803186"/>
                <a:gd name="connsiteX3" fmla="*/ 2809875 w 2809875"/>
                <a:gd name="connsiteY3" fmla="*/ 1500187 h 2803186"/>
                <a:gd name="connsiteX4" fmla="*/ 1609725 w 2809875"/>
                <a:gd name="connsiteY4" fmla="*/ 0 h 2803186"/>
                <a:gd name="connsiteX0" fmla="*/ 1609726 w 2809876"/>
                <a:gd name="connsiteY0" fmla="*/ 0 h 2806361"/>
                <a:gd name="connsiteX1" fmla="*/ 1 w 2809876"/>
                <a:gd name="connsiteY1" fmla="*/ 2038350 h 2806361"/>
                <a:gd name="connsiteX2" fmla="*/ 1209676 w 2809876"/>
                <a:gd name="connsiteY2" fmla="*/ 2790825 h 2806361"/>
                <a:gd name="connsiteX3" fmla="*/ 2809876 w 2809876"/>
                <a:gd name="connsiteY3" fmla="*/ 1500187 h 2806361"/>
                <a:gd name="connsiteX4" fmla="*/ 1609726 w 2809876"/>
                <a:gd name="connsiteY4" fmla="*/ 0 h 2806361"/>
                <a:gd name="connsiteX0" fmla="*/ 1609727 w 2809877"/>
                <a:gd name="connsiteY0" fmla="*/ 0 h 2806361"/>
                <a:gd name="connsiteX1" fmla="*/ 2 w 2809877"/>
                <a:gd name="connsiteY1" fmla="*/ 2038350 h 2806361"/>
                <a:gd name="connsiteX2" fmla="*/ 1209677 w 2809877"/>
                <a:gd name="connsiteY2" fmla="*/ 2790825 h 2806361"/>
                <a:gd name="connsiteX3" fmla="*/ 2809877 w 2809877"/>
                <a:gd name="connsiteY3" fmla="*/ 1500187 h 2806361"/>
                <a:gd name="connsiteX4" fmla="*/ 1609727 w 2809877"/>
                <a:gd name="connsiteY4" fmla="*/ 0 h 2806361"/>
                <a:gd name="connsiteX0" fmla="*/ 1609727 w 2809877"/>
                <a:gd name="connsiteY0" fmla="*/ 0 h 2806361"/>
                <a:gd name="connsiteX1" fmla="*/ 2 w 2809877"/>
                <a:gd name="connsiteY1" fmla="*/ 2038350 h 2806361"/>
                <a:gd name="connsiteX2" fmla="*/ 1209677 w 2809877"/>
                <a:gd name="connsiteY2" fmla="*/ 2790825 h 2806361"/>
                <a:gd name="connsiteX3" fmla="*/ 2809877 w 2809877"/>
                <a:gd name="connsiteY3" fmla="*/ 1500187 h 2806361"/>
                <a:gd name="connsiteX4" fmla="*/ 1609727 w 2809877"/>
                <a:gd name="connsiteY4" fmla="*/ 0 h 2806361"/>
                <a:gd name="connsiteX0" fmla="*/ 1609727 w 2818182"/>
                <a:gd name="connsiteY0" fmla="*/ 0 h 2806361"/>
                <a:gd name="connsiteX1" fmla="*/ 2 w 2818182"/>
                <a:gd name="connsiteY1" fmla="*/ 2038350 h 2806361"/>
                <a:gd name="connsiteX2" fmla="*/ 1209677 w 2818182"/>
                <a:gd name="connsiteY2" fmla="*/ 2790825 h 2806361"/>
                <a:gd name="connsiteX3" fmla="*/ 2809877 w 2818182"/>
                <a:gd name="connsiteY3" fmla="*/ 1500187 h 2806361"/>
                <a:gd name="connsiteX4" fmla="*/ 1609727 w 2818182"/>
                <a:gd name="connsiteY4" fmla="*/ 0 h 2806361"/>
                <a:gd name="connsiteX0" fmla="*/ 1609727 w 2820422"/>
                <a:gd name="connsiteY0" fmla="*/ 0 h 2806361"/>
                <a:gd name="connsiteX1" fmla="*/ 2 w 2820422"/>
                <a:gd name="connsiteY1" fmla="*/ 2038350 h 2806361"/>
                <a:gd name="connsiteX2" fmla="*/ 1209677 w 2820422"/>
                <a:gd name="connsiteY2" fmla="*/ 2790825 h 2806361"/>
                <a:gd name="connsiteX3" fmla="*/ 2809877 w 2820422"/>
                <a:gd name="connsiteY3" fmla="*/ 1500187 h 2806361"/>
                <a:gd name="connsiteX4" fmla="*/ 1609727 w 2820422"/>
                <a:gd name="connsiteY4" fmla="*/ 0 h 2806361"/>
                <a:gd name="connsiteX0" fmla="*/ 1610351 w 2821046"/>
                <a:gd name="connsiteY0" fmla="*/ 0 h 2805988"/>
                <a:gd name="connsiteX1" fmla="*/ 626 w 2821046"/>
                <a:gd name="connsiteY1" fmla="*/ 2038350 h 2805988"/>
                <a:gd name="connsiteX2" fmla="*/ 1210301 w 2821046"/>
                <a:gd name="connsiteY2" fmla="*/ 2790825 h 2805988"/>
                <a:gd name="connsiteX3" fmla="*/ 2810501 w 2821046"/>
                <a:gd name="connsiteY3" fmla="*/ 1500187 h 2805988"/>
                <a:gd name="connsiteX4" fmla="*/ 1610351 w 2821046"/>
                <a:gd name="connsiteY4" fmla="*/ 0 h 2805988"/>
                <a:gd name="connsiteX0" fmla="*/ 1610351 w 2821046"/>
                <a:gd name="connsiteY0" fmla="*/ 0 h 2805988"/>
                <a:gd name="connsiteX1" fmla="*/ 626 w 2821046"/>
                <a:gd name="connsiteY1" fmla="*/ 2038350 h 2805988"/>
                <a:gd name="connsiteX2" fmla="*/ 1210301 w 2821046"/>
                <a:gd name="connsiteY2" fmla="*/ 2790825 h 2805988"/>
                <a:gd name="connsiteX3" fmla="*/ 2810501 w 2821046"/>
                <a:gd name="connsiteY3" fmla="*/ 1500187 h 2805988"/>
                <a:gd name="connsiteX4" fmla="*/ 1610351 w 2821046"/>
                <a:gd name="connsiteY4" fmla="*/ 0 h 280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21046" h="2805988">
                  <a:moveTo>
                    <a:pt x="1610351" y="0"/>
                  </a:moveTo>
                  <a:cubicBezTo>
                    <a:pt x="807077" y="779462"/>
                    <a:pt x="18088" y="1654175"/>
                    <a:pt x="626" y="2038350"/>
                  </a:cubicBezTo>
                  <a:cubicBezTo>
                    <a:pt x="-16836" y="2422525"/>
                    <a:pt x="329238" y="2897188"/>
                    <a:pt x="1210301" y="2790825"/>
                  </a:cubicBezTo>
                  <a:cubicBezTo>
                    <a:pt x="2091364" y="2684462"/>
                    <a:pt x="2924801" y="1990725"/>
                    <a:pt x="2810501" y="1500187"/>
                  </a:cubicBezTo>
                  <a:cubicBezTo>
                    <a:pt x="2696201" y="1009649"/>
                    <a:pt x="2453314" y="647700"/>
                    <a:pt x="1610351" y="0"/>
                  </a:cubicBez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055" name="フリーフォーム: 図形 1054">
              <a:extLst>
                <a:ext uri="{FF2B5EF4-FFF2-40B4-BE49-F238E27FC236}">
                  <a16:creationId xmlns:a16="http://schemas.microsoft.com/office/drawing/2014/main" id="{13274EC0-209C-37E7-A922-CC2A584B1884}"/>
                </a:ext>
              </a:extLst>
            </p:cNvPr>
            <p:cNvSpPr/>
            <p:nvPr/>
          </p:nvSpPr>
          <p:spPr>
            <a:xfrm>
              <a:off x="-4891568" y="1418279"/>
              <a:ext cx="2402142" cy="3048929"/>
            </a:xfrm>
            <a:custGeom>
              <a:avLst/>
              <a:gdLst>
                <a:gd name="connsiteX0" fmla="*/ 2395538 w 2395538"/>
                <a:gd name="connsiteY0" fmla="*/ 2066925 h 3024188"/>
                <a:gd name="connsiteX1" fmla="*/ 1614488 w 2395538"/>
                <a:gd name="connsiteY1" fmla="*/ 2838450 h 3024188"/>
                <a:gd name="connsiteX2" fmla="*/ 795338 w 2395538"/>
                <a:gd name="connsiteY2" fmla="*/ 3024188 h 3024188"/>
                <a:gd name="connsiteX3" fmla="*/ 0 w 2395538"/>
                <a:gd name="connsiteY3" fmla="*/ 1628775 h 3024188"/>
                <a:gd name="connsiteX4" fmla="*/ 438150 w 2395538"/>
                <a:gd name="connsiteY4" fmla="*/ 471488 h 3024188"/>
                <a:gd name="connsiteX5" fmla="*/ 1290638 w 2395538"/>
                <a:gd name="connsiteY5" fmla="*/ 0 h 3024188"/>
                <a:gd name="connsiteX6" fmla="*/ 1166813 w 2395538"/>
                <a:gd name="connsiteY6" fmla="*/ 614363 h 3024188"/>
                <a:gd name="connsiteX7" fmla="*/ 1652588 w 2395538"/>
                <a:gd name="connsiteY7" fmla="*/ 1447800 h 3024188"/>
                <a:gd name="connsiteX8" fmla="*/ 2395538 w 2395538"/>
                <a:gd name="connsiteY8" fmla="*/ 2066925 h 3024188"/>
                <a:gd name="connsiteX0" fmla="*/ 2395538 w 2395538"/>
                <a:gd name="connsiteY0" fmla="*/ 2076676 h 3033939"/>
                <a:gd name="connsiteX1" fmla="*/ 1614488 w 2395538"/>
                <a:gd name="connsiteY1" fmla="*/ 2848201 h 3033939"/>
                <a:gd name="connsiteX2" fmla="*/ 795338 w 2395538"/>
                <a:gd name="connsiteY2" fmla="*/ 3033939 h 3033939"/>
                <a:gd name="connsiteX3" fmla="*/ 0 w 2395538"/>
                <a:gd name="connsiteY3" fmla="*/ 1638526 h 3033939"/>
                <a:gd name="connsiteX4" fmla="*/ 438150 w 2395538"/>
                <a:gd name="connsiteY4" fmla="*/ 481239 h 3033939"/>
                <a:gd name="connsiteX5" fmla="*/ 1290638 w 2395538"/>
                <a:gd name="connsiteY5" fmla="*/ 9751 h 3033939"/>
                <a:gd name="connsiteX6" fmla="*/ 1166813 w 2395538"/>
                <a:gd name="connsiteY6" fmla="*/ 624114 h 3033939"/>
                <a:gd name="connsiteX7" fmla="*/ 1652588 w 2395538"/>
                <a:gd name="connsiteY7" fmla="*/ 1457551 h 3033939"/>
                <a:gd name="connsiteX8" fmla="*/ 2395538 w 2395538"/>
                <a:gd name="connsiteY8" fmla="*/ 2076676 h 3033939"/>
                <a:gd name="connsiteX0" fmla="*/ 2395538 w 2395538"/>
                <a:gd name="connsiteY0" fmla="*/ 2076676 h 3033939"/>
                <a:gd name="connsiteX1" fmla="*/ 1614488 w 2395538"/>
                <a:gd name="connsiteY1" fmla="*/ 2848201 h 3033939"/>
                <a:gd name="connsiteX2" fmla="*/ 795338 w 2395538"/>
                <a:gd name="connsiteY2" fmla="*/ 3033939 h 3033939"/>
                <a:gd name="connsiteX3" fmla="*/ 0 w 2395538"/>
                <a:gd name="connsiteY3" fmla="*/ 1638526 h 3033939"/>
                <a:gd name="connsiteX4" fmla="*/ 438150 w 2395538"/>
                <a:gd name="connsiteY4" fmla="*/ 481239 h 3033939"/>
                <a:gd name="connsiteX5" fmla="*/ 1290638 w 2395538"/>
                <a:gd name="connsiteY5" fmla="*/ 9751 h 3033939"/>
                <a:gd name="connsiteX6" fmla="*/ 1166813 w 2395538"/>
                <a:gd name="connsiteY6" fmla="*/ 624114 h 3033939"/>
                <a:gd name="connsiteX7" fmla="*/ 1652588 w 2395538"/>
                <a:gd name="connsiteY7" fmla="*/ 1457551 h 3033939"/>
                <a:gd name="connsiteX8" fmla="*/ 2395538 w 2395538"/>
                <a:gd name="connsiteY8" fmla="*/ 2076676 h 3033939"/>
                <a:gd name="connsiteX0" fmla="*/ 2395538 w 2395538"/>
                <a:gd name="connsiteY0" fmla="*/ 2076676 h 3033939"/>
                <a:gd name="connsiteX1" fmla="*/ 1614488 w 2395538"/>
                <a:gd name="connsiteY1" fmla="*/ 2848201 h 3033939"/>
                <a:gd name="connsiteX2" fmla="*/ 795338 w 2395538"/>
                <a:gd name="connsiteY2" fmla="*/ 3033939 h 3033939"/>
                <a:gd name="connsiteX3" fmla="*/ 0 w 2395538"/>
                <a:gd name="connsiteY3" fmla="*/ 1638526 h 3033939"/>
                <a:gd name="connsiteX4" fmla="*/ 438150 w 2395538"/>
                <a:gd name="connsiteY4" fmla="*/ 481239 h 3033939"/>
                <a:gd name="connsiteX5" fmla="*/ 1290638 w 2395538"/>
                <a:gd name="connsiteY5" fmla="*/ 9751 h 3033939"/>
                <a:gd name="connsiteX6" fmla="*/ 1166813 w 2395538"/>
                <a:gd name="connsiteY6" fmla="*/ 624114 h 3033939"/>
                <a:gd name="connsiteX7" fmla="*/ 1652588 w 2395538"/>
                <a:gd name="connsiteY7" fmla="*/ 1457551 h 3033939"/>
                <a:gd name="connsiteX8" fmla="*/ 2395538 w 2395538"/>
                <a:gd name="connsiteY8" fmla="*/ 2076676 h 3033939"/>
                <a:gd name="connsiteX0" fmla="*/ 2395538 w 2395538"/>
                <a:gd name="connsiteY0" fmla="*/ 2076676 h 3066332"/>
                <a:gd name="connsiteX1" fmla="*/ 1614488 w 2395538"/>
                <a:gd name="connsiteY1" fmla="*/ 2848201 h 3066332"/>
                <a:gd name="connsiteX2" fmla="*/ 795338 w 2395538"/>
                <a:gd name="connsiteY2" fmla="*/ 3033939 h 3066332"/>
                <a:gd name="connsiteX3" fmla="*/ 0 w 2395538"/>
                <a:gd name="connsiteY3" fmla="*/ 1638526 h 3066332"/>
                <a:gd name="connsiteX4" fmla="*/ 438150 w 2395538"/>
                <a:gd name="connsiteY4" fmla="*/ 481239 h 3066332"/>
                <a:gd name="connsiteX5" fmla="*/ 1290638 w 2395538"/>
                <a:gd name="connsiteY5" fmla="*/ 9751 h 3066332"/>
                <a:gd name="connsiteX6" fmla="*/ 1166813 w 2395538"/>
                <a:gd name="connsiteY6" fmla="*/ 624114 h 3066332"/>
                <a:gd name="connsiteX7" fmla="*/ 1652588 w 2395538"/>
                <a:gd name="connsiteY7" fmla="*/ 1457551 h 3066332"/>
                <a:gd name="connsiteX8" fmla="*/ 2395538 w 2395538"/>
                <a:gd name="connsiteY8" fmla="*/ 2076676 h 3066332"/>
                <a:gd name="connsiteX0" fmla="*/ 2395538 w 2395538"/>
                <a:gd name="connsiteY0" fmla="*/ 2076676 h 3080923"/>
                <a:gd name="connsiteX1" fmla="*/ 1614488 w 2395538"/>
                <a:gd name="connsiteY1" fmla="*/ 2848201 h 3080923"/>
                <a:gd name="connsiteX2" fmla="*/ 795338 w 2395538"/>
                <a:gd name="connsiteY2" fmla="*/ 3033939 h 3080923"/>
                <a:gd name="connsiteX3" fmla="*/ 0 w 2395538"/>
                <a:gd name="connsiteY3" fmla="*/ 1638526 h 3080923"/>
                <a:gd name="connsiteX4" fmla="*/ 438150 w 2395538"/>
                <a:gd name="connsiteY4" fmla="*/ 481239 h 3080923"/>
                <a:gd name="connsiteX5" fmla="*/ 1290638 w 2395538"/>
                <a:gd name="connsiteY5" fmla="*/ 9751 h 3080923"/>
                <a:gd name="connsiteX6" fmla="*/ 1166813 w 2395538"/>
                <a:gd name="connsiteY6" fmla="*/ 624114 h 3080923"/>
                <a:gd name="connsiteX7" fmla="*/ 1652588 w 2395538"/>
                <a:gd name="connsiteY7" fmla="*/ 1457551 h 3080923"/>
                <a:gd name="connsiteX8" fmla="*/ 2395538 w 2395538"/>
                <a:gd name="connsiteY8" fmla="*/ 2076676 h 3080923"/>
                <a:gd name="connsiteX0" fmla="*/ 2395538 w 2395538"/>
                <a:gd name="connsiteY0" fmla="*/ 2076676 h 3077259"/>
                <a:gd name="connsiteX1" fmla="*/ 1614488 w 2395538"/>
                <a:gd name="connsiteY1" fmla="*/ 2848201 h 3077259"/>
                <a:gd name="connsiteX2" fmla="*/ 795338 w 2395538"/>
                <a:gd name="connsiteY2" fmla="*/ 3033939 h 3077259"/>
                <a:gd name="connsiteX3" fmla="*/ 0 w 2395538"/>
                <a:gd name="connsiteY3" fmla="*/ 1638526 h 3077259"/>
                <a:gd name="connsiteX4" fmla="*/ 438150 w 2395538"/>
                <a:gd name="connsiteY4" fmla="*/ 481239 h 3077259"/>
                <a:gd name="connsiteX5" fmla="*/ 1290638 w 2395538"/>
                <a:gd name="connsiteY5" fmla="*/ 9751 h 3077259"/>
                <a:gd name="connsiteX6" fmla="*/ 1166813 w 2395538"/>
                <a:gd name="connsiteY6" fmla="*/ 624114 h 3077259"/>
                <a:gd name="connsiteX7" fmla="*/ 1652588 w 2395538"/>
                <a:gd name="connsiteY7" fmla="*/ 1457551 h 3077259"/>
                <a:gd name="connsiteX8" fmla="*/ 2395538 w 2395538"/>
                <a:gd name="connsiteY8" fmla="*/ 2076676 h 3077259"/>
                <a:gd name="connsiteX0" fmla="*/ 2402236 w 2402236"/>
                <a:gd name="connsiteY0" fmla="*/ 2076676 h 3077259"/>
                <a:gd name="connsiteX1" fmla="*/ 1621186 w 2402236"/>
                <a:gd name="connsiteY1" fmla="*/ 2848201 h 3077259"/>
                <a:gd name="connsiteX2" fmla="*/ 802036 w 2402236"/>
                <a:gd name="connsiteY2" fmla="*/ 3033939 h 3077259"/>
                <a:gd name="connsiteX3" fmla="*/ 6698 w 2402236"/>
                <a:gd name="connsiteY3" fmla="*/ 1638526 h 3077259"/>
                <a:gd name="connsiteX4" fmla="*/ 444848 w 2402236"/>
                <a:gd name="connsiteY4" fmla="*/ 481239 h 3077259"/>
                <a:gd name="connsiteX5" fmla="*/ 1297336 w 2402236"/>
                <a:gd name="connsiteY5" fmla="*/ 9751 h 3077259"/>
                <a:gd name="connsiteX6" fmla="*/ 1173511 w 2402236"/>
                <a:gd name="connsiteY6" fmla="*/ 624114 h 3077259"/>
                <a:gd name="connsiteX7" fmla="*/ 1659286 w 2402236"/>
                <a:gd name="connsiteY7" fmla="*/ 1457551 h 3077259"/>
                <a:gd name="connsiteX8" fmla="*/ 2402236 w 2402236"/>
                <a:gd name="connsiteY8" fmla="*/ 2076676 h 3077259"/>
                <a:gd name="connsiteX0" fmla="*/ 2402875 w 2402875"/>
                <a:gd name="connsiteY0" fmla="*/ 2076676 h 3059360"/>
                <a:gd name="connsiteX1" fmla="*/ 1621825 w 2402875"/>
                <a:gd name="connsiteY1" fmla="*/ 2848201 h 3059360"/>
                <a:gd name="connsiteX2" fmla="*/ 802675 w 2402875"/>
                <a:gd name="connsiteY2" fmla="*/ 3033939 h 3059360"/>
                <a:gd name="connsiteX3" fmla="*/ 7337 w 2402875"/>
                <a:gd name="connsiteY3" fmla="*/ 1638526 h 3059360"/>
                <a:gd name="connsiteX4" fmla="*/ 445487 w 2402875"/>
                <a:gd name="connsiteY4" fmla="*/ 481239 h 3059360"/>
                <a:gd name="connsiteX5" fmla="*/ 1297975 w 2402875"/>
                <a:gd name="connsiteY5" fmla="*/ 9751 h 3059360"/>
                <a:gd name="connsiteX6" fmla="*/ 1174150 w 2402875"/>
                <a:gd name="connsiteY6" fmla="*/ 624114 h 3059360"/>
                <a:gd name="connsiteX7" fmla="*/ 1659925 w 2402875"/>
                <a:gd name="connsiteY7" fmla="*/ 1457551 h 3059360"/>
                <a:gd name="connsiteX8" fmla="*/ 2402875 w 2402875"/>
                <a:gd name="connsiteY8" fmla="*/ 2076676 h 3059360"/>
                <a:gd name="connsiteX0" fmla="*/ 2402875 w 2402875"/>
                <a:gd name="connsiteY0" fmla="*/ 2078420 h 3061104"/>
                <a:gd name="connsiteX1" fmla="*/ 1621825 w 2402875"/>
                <a:gd name="connsiteY1" fmla="*/ 2849945 h 3061104"/>
                <a:gd name="connsiteX2" fmla="*/ 802675 w 2402875"/>
                <a:gd name="connsiteY2" fmla="*/ 3035683 h 3061104"/>
                <a:gd name="connsiteX3" fmla="*/ 7337 w 2402875"/>
                <a:gd name="connsiteY3" fmla="*/ 1640270 h 3061104"/>
                <a:gd name="connsiteX4" fmla="*/ 445487 w 2402875"/>
                <a:gd name="connsiteY4" fmla="*/ 482983 h 3061104"/>
                <a:gd name="connsiteX5" fmla="*/ 1297975 w 2402875"/>
                <a:gd name="connsiteY5" fmla="*/ 11495 h 3061104"/>
                <a:gd name="connsiteX6" fmla="*/ 1174150 w 2402875"/>
                <a:gd name="connsiteY6" fmla="*/ 625858 h 3061104"/>
                <a:gd name="connsiteX7" fmla="*/ 1659925 w 2402875"/>
                <a:gd name="connsiteY7" fmla="*/ 1459295 h 3061104"/>
                <a:gd name="connsiteX8" fmla="*/ 2402875 w 2402875"/>
                <a:gd name="connsiteY8" fmla="*/ 2078420 h 3061104"/>
                <a:gd name="connsiteX0" fmla="*/ 2401952 w 2401952"/>
                <a:gd name="connsiteY0" fmla="*/ 2067734 h 3050418"/>
                <a:gd name="connsiteX1" fmla="*/ 1620902 w 2401952"/>
                <a:gd name="connsiteY1" fmla="*/ 2839259 h 3050418"/>
                <a:gd name="connsiteX2" fmla="*/ 801752 w 2401952"/>
                <a:gd name="connsiteY2" fmla="*/ 3024997 h 3050418"/>
                <a:gd name="connsiteX3" fmla="*/ 6414 w 2401952"/>
                <a:gd name="connsiteY3" fmla="*/ 1629584 h 3050418"/>
                <a:gd name="connsiteX4" fmla="*/ 449327 w 2401952"/>
                <a:gd name="connsiteY4" fmla="*/ 505634 h 3050418"/>
                <a:gd name="connsiteX5" fmla="*/ 1297052 w 2401952"/>
                <a:gd name="connsiteY5" fmla="*/ 809 h 3050418"/>
                <a:gd name="connsiteX6" fmla="*/ 1173227 w 2401952"/>
                <a:gd name="connsiteY6" fmla="*/ 615172 h 3050418"/>
                <a:gd name="connsiteX7" fmla="*/ 1659002 w 2401952"/>
                <a:gd name="connsiteY7" fmla="*/ 1448609 h 3050418"/>
                <a:gd name="connsiteX8" fmla="*/ 2401952 w 2401952"/>
                <a:gd name="connsiteY8" fmla="*/ 2067734 h 3050418"/>
                <a:gd name="connsiteX0" fmla="*/ 2402100 w 2402100"/>
                <a:gd name="connsiteY0" fmla="*/ 2067829 h 3050513"/>
                <a:gd name="connsiteX1" fmla="*/ 1621050 w 2402100"/>
                <a:gd name="connsiteY1" fmla="*/ 2839354 h 3050513"/>
                <a:gd name="connsiteX2" fmla="*/ 801900 w 2402100"/>
                <a:gd name="connsiteY2" fmla="*/ 3025092 h 3050513"/>
                <a:gd name="connsiteX3" fmla="*/ 6562 w 2402100"/>
                <a:gd name="connsiteY3" fmla="*/ 1629679 h 3050513"/>
                <a:gd name="connsiteX4" fmla="*/ 449475 w 2402100"/>
                <a:gd name="connsiteY4" fmla="*/ 505729 h 3050513"/>
                <a:gd name="connsiteX5" fmla="*/ 1297200 w 2402100"/>
                <a:gd name="connsiteY5" fmla="*/ 904 h 3050513"/>
                <a:gd name="connsiteX6" fmla="*/ 1173375 w 2402100"/>
                <a:gd name="connsiteY6" fmla="*/ 615267 h 3050513"/>
                <a:gd name="connsiteX7" fmla="*/ 1659150 w 2402100"/>
                <a:gd name="connsiteY7" fmla="*/ 1448704 h 3050513"/>
                <a:gd name="connsiteX8" fmla="*/ 2402100 w 2402100"/>
                <a:gd name="connsiteY8" fmla="*/ 2067829 h 3050513"/>
                <a:gd name="connsiteX0" fmla="*/ 2396901 w 2396901"/>
                <a:gd name="connsiteY0" fmla="*/ 2067829 h 3050513"/>
                <a:gd name="connsiteX1" fmla="*/ 1615851 w 2396901"/>
                <a:gd name="connsiteY1" fmla="*/ 2839354 h 3050513"/>
                <a:gd name="connsiteX2" fmla="*/ 796701 w 2396901"/>
                <a:gd name="connsiteY2" fmla="*/ 3025092 h 3050513"/>
                <a:gd name="connsiteX3" fmla="*/ 1363 w 2396901"/>
                <a:gd name="connsiteY3" fmla="*/ 1629679 h 3050513"/>
                <a:gd name="connsiteX4" fmla="*/ 444276 w 2396901"/>
                <a:gd name="connsiteY4" fmla="*/ 505729 h 3050513"/>
                <a:gd name="connsiteX5" fmla="*/ 1292001 w 2396901"/>
                <a:gd name="connsiteY5" fmla="*/ 904 h 3050513"/>
                <a:gd name="connsiteX6" fmla="*/ 1168176 w 2396901"/>
                <a:gd name="connsiteY6" fmla="*/ 615267 h 3050513"/>
                <a:gd name="connsiteX7" fmla="*/ 1653951 w 2396901"/>
                <a:gd name="connsiteY7" fmla="*/ 1448704 h 3050513"/>
                <a:gd name="connsiteX8" fmla="*/ 2396901 w 2396901"/>
                <a:gd name="connsiteY8" fmla="*/ 2067829 h 3050513"/>
                <a:gd name="connsiteX0" fmla="*/ 2397478 w 2397478"/>
                <a:gd name="connsiteY0" fmla="*/ 2067829 h 3062376"/>
                <a:gd name="connsiteX1" fmla="*/ 1616428 w 2397478"/>
                <a:gd name="connsiteY1" fmla="*/ 2839354 h 3062376"/>
                <a:gd name="connsiteX2" fmla="*/ 797278 w 2397478"/>
                <a:gd name="connsiteY2" fmla="*/ 3025092 h 3062376"/>
                <a:gd name="connsiteX3" fmla="*/ 1940 w 2397478"/>
                <a:gd name="connsiteY3" fmla="*/ 1629679 h 3062376"/>
                <a:gd name="connsiteX4" fmla="*/ 444853 w 2397478"/>
                <a:gd name="connsiteY4" fmla="*/ 505729 h 3062376"/>
                <a:gd name="connsiteX5" fmla="*/ 1292578 w 2397478"/>
                <a:gd name="connsiteY5" fmla="*/ 904 h 3062376"/>
                <a:gd name="connsiteX6" fmla="*/ 1168753 w 2397478"/>
                <a:gd name="connsiteY6" fmla="*/ 615267 h 3062376"/>
                <a:gd name="connsiteX7" fmla="*/ 1654528 w 2397478"/>
                <a:gd name="connsiteY7" fmla="*/ 1448704 h 3062376"/>
                <a:gd name="connsiteX8" fmla="*/ 2397478 w 2397478"/>
                <a:gd name="connsiteY8" fmla="*/ 2067829 h 3062376"/>
                <a:gd name="connsiteX0" fmla="*/ 2397232 w 2397232"/>
                <a:gd name="connsiteY0" fmla="*/ 2067829 h 3062376"/>
                <a:gd name="connsiteX1" fmla="*/ 1616182 w 2397232"/>
                <a:gd name="connsiteY1" fmla="*/ 2839354 h 3062376"/>
                <a:gd name="connsiteX2" fmla="*/ 797032 w 2397232"/>
                <a:gd name="connsiteY2" fmla="*/ 3025092 h 3062376"/>
                <a:gd name="connsiteX3" fmla="*/ 1694 w 2397232"/>
                <a:gd name="connsiteY3" fmla="*/ 1629679 h 3062376"/>
                <a:gd name="connsiteX4" fmla="*/ 444607 w 2397232"/>
                <a:gd name="connsiteY4" fmla="*/ 505729 h 3062376"/>
                <a:gd name="connsiteX5" fmla="*/ 1292332 w 2397232"/>
                <a:gd name="connsiteY5" fmla="*/ 904 h 3062376"/>
                <a:gd name="connsiteX6" fmla="*/ 1168507 w 2397232"/>
                <a:gd name="connsiteY6" fmla="*/ 615267 h 3062376"/>
                <a:gd name="connsiteX7" fmla="*/ 1654282 w 2397232"/>
                <a:gd name="connsiteY7" fmla="*/ 1448704 h 3062376"/>
                <a:gd name="connsiteX8" fmla="*/ 2397232 w 2397232"/>
                <a:gd name="connsiteY8" fmla="*/ 2067829 h 3062376"/>
                <a:gd name="connsiteX0" fmla="*/ 2396511 w 2396511"/>
                <a:gd name="connsiteY0" fmla="*/ 2067829 h 3088341"/>
                <a:gd name="connsiteX1" fmla="*/ 1686899 w 2396511"/>
                <a:gd name="connsiteY1" fmla="*/ 2772679 h 3088341"/>
                <a:gd name="connsiteX2" fmla="*/ 796311 w 2396511"/>
                <a:gd name="connsiteY2" fmla="*/ 3025092 h 3088341"/>
                <a:gd name="connsiteX3" fmla="*/ 973 w 2396511"/>
                <a:gd name="connsiteY3" fmla="*/ 1629679 h 3088341"/>
                <a:gd name="connsiteX4" fmla="*/ 443886 w 2396511"/>
                <a:gd name="connsiteY4" fmla="*/ 505729 h 3088341"/>
                <a:gd name="connsiteX5" fmla="*/ 1291611 w 2396511"/>
                <a:gd name="connsiteY5" fmla="*/ 904 h 3088341"/>
                <a:gd name="connsiteX6" fmla="*/ 1167786 w 2396511"/>
                <a:gd name="connsiteY6" fmla="*/ 615267 h 3088341"/>
                <a:gd name="connsiteX7" fmla="*/ 1653561 w 2396511"/>
                <a:gd name="connsiteY7" fmla="*/ 1448704 h 3088341"/>
                <a:gd name="connsiteX8" fmla="*/ 2396511 w 2396511"/>
                <a:gd name="connsiteY8" fmla="*/ 2067829 h 3088341"/>
                <a:gd name="connsiteX0" fmla="*/ 2396995 w 2396995"/>
                <a:gd name="connsiteY0" fmla="*/ 2067829 h 3027167"/>
                <a:gd name="connsiteX1" fmla="*/ 1687383 w 2396995"/>
                <a:gd name="connsiteY1" fmla="*/ 2772679 h 3027167"/>
                <a:gd name="connsiteX2" fmla="*/ 796795 w 2396995"/>
                <a:gd name="connsiteY2" fmla="*/ 3025092 h 3027167"/>
                <a:gd name="connsiteX3" fmla="*/ 1457 w 2396995"/>
                <a:gd name="connsiteY3" fmla="*/ 1629679 h 3027167"/>
                <a:gd name="connsiteX4" fmla="*/ 444370 w 2396995"/>
                <a:gd name="connsiteY4" fmla="*/ 505729 h 3027167"/>
                <a:gd name="connsiteX5" fmla="*/ 1292095 w 2396995"/>
                <a:gd name="connsiteY5" fmla="*/ 904 h 3027167"/>
                <a:gd name="connsiteX6" fmla="*/ 1168270 w 2396995"/>
                <a:gd name="connsiteY6" fmla="*/ 615267 h 3027167"/>
                <a:gd name="connsiteX7" fmla="*/ 1654045 w 2396995"/>
                <a:gd name="connsiteY7" fmla="*/ 1448704 h 3027167"/>
                <a:gd name="connsiteX8" fmla="*/ 2396995 w 2396995"/>
                <a:gd name="connsiteY8" fmla="*/ 2067829 h 3027167"/>
                <a:gd name="connsiteX0" fmla="*/ 2396865 w 2396865"/>
                <a:gd name="connsiteY0" fmla="*/ 2067829 h 3048886"/>
                <a:gd name="connsiteX1" fmla="*/ 1687253 w 2396865"/>
                <a:gd name="connsiteY1" fmla="*/ 2772679 h 3048886"/>
                <a:gd name="connsiteX2" fmla="*/ 796665 w 2396865"/>
                <a:gd name="connsiteY2" fmla="*/ 3025092 h 3048886"/>
                <a:gd name="connsiteX3" fmla="*/ 1327 w 2396865"/>
                <a:gd name="connsiteY3" fmla="*/ 1629679 h 3048886"/>
                <a:gd name="connsiteX4" fmla="*/ 444240 w 2396865"/>
                <a:gd name="connsiteY4" fmla="*/ 505729 h 3048886"/>
                <a:gd name="connsiteX5" fmla="*/ 1291965 w 2396865"/>
                <a:gd name="connsiteY5" fmla="*/ 904 h 3048886"/>
                <a:gd name="connsiteX6" fmla="*/ 1168140 w 2396865"/>
                <a:gd name="connsiteY6" fmla="*/ 615267 h 3048886"/>
                <a:gd name="connsiteX7" fmla="*/ 1653915 w 2396865"/>
                <a:gd name="connsiteY7" fmla="*/ 1448704 h 3048886"/>
                <a:gd name="connsiteX8" fmla="*/ 2396865 w 2396865"/>
                <a:gd name="connsiteY8" fmla="*/ 2067829 h 3048886"/>
                <a:gd name="connsiteX0" fmla="*/ 2402142 w 2402142"/>
                <a:gd name="connsiteY0" fmla="*/ 2067829 h 3048886"/>
                <a:gd name="connsiteX1" fmla="*/ 1692530 w 2402142"/>
                <a:gd name="connsiteY1" fmla="*/ 2772679 h 3048886"/>
                <a:gd name="connsiteX2" fmla="*/ 801942 w 2402142"/>
                <a:gd name="connsiteY2" fmla="*/ 3025092 h 3048886"/>
                <a:gd name="connsiteX3" fmla="*/ 6604 w 2402142"/>
                <a:gd name="connsiteY3" fmla="*/ 1629679 h 3048886"/>
                <a:gd name="connsiteX4" fmla="*/ 449517 w 2402142"/>
                <a:gd name="connsiteY4" fmla="*/ 505729 h 3048886"/>
                <a:gd name="connsiteX5" fmla="*/ 1297242 w 2402142"/>
                <a:gd name="connsiteY5" fmla="*/ 904 h 3048886"/>
                <a:gd name="connsiteX6" fmla="*/ 1173417 w 2402142"/>
                <a:gd name="connsiteY6" fmla="*/ 615267 h 3048886"/>
                <a:gd name="connsiteX7" fmla="*/ 1659192 w 2402142"/>
                <a:gd name="connsiteY7" fmla="*/ 1448704 h 3048886"/>
                <a:gd name="connsiteX8" fmla="*/ 2402142 w 2402142"/>
                <a:gd name="connsiteY8" fmla="*/ 2067829 h 3048886"/>
                <a:gd name="connsiteX0" fmla="*/ 2402142 w 2402142"/>
                <a:gd name="connsiteY0" fmla="*/ 2067829 h 3048886"/>
                <a:gd name="connsiteX1" fmla="*/ 1692530 w 2402142"/>
                <a:gd name="connsiteY1" fmla="*/ 2772679 h 3048886"/>
                <a:gd name="connsiteX2" fmla="*/ 801942 w 2402142"/>
                <a:gd name="connsiteY2" fmla="*/ 3025092 h 3048886"/>
                <a:gd name="connsiteX3" fmla="*/ 6604 w 2402142"/>
                <a:gd name="connsiteY3" fmla="*/ 1629679 h 3048886"/>
                <a:gd name="connsiteX4" fmla="*/ 449517 w 2402142"/>
                <a:gd name="connsiteY4" fmla="*/ 505729 h 3048886"/>
                <a:gd name="connsiteX5" fmla="*/ 1297242 w 2402142"/>
                <a:gd name="connsiteY5" fmla="*/ 904 h 3048886"/>
                <a:gd name="connsiteX6" fmla="*/ 1173417 w 2402142"/>
                <a:gd name="connsiteY6" fmla="*/ 615267 h 3048886"/>
                <a:gd name="connsiteX7" fmla="*/ 1659192 w 2402142"/>
                <a:gd name="connsiteY7" fmla="*/ 1448704 h 3048886"/>
                <a:gd name="connsiteX8" fmla="*/ 2402142 w 2402142"/>
                <a:gd name="connsiteY8" fmla="*/ 2067829 h 3048886"/>
                <a:gd name="connsiteX0" fmla="*/ 2402142 w 2402142"/>
                <a:gd name="connsiteY0" fmla="*/ 2067829 h 3048886"/>
                <a:gd name="connsiteX1" fmla="*/ 1692530 w 2402142"/>
                <a:gd name="connsiteY1" fmla="*/ 2772679 h 3048886"/>
                <a:gd name="connsiteX2" fmla="*/ 801942 w 2402142"/>
                <a:gd name="connsiteY2" fmla="*/ 3025092 h 3048886"/>
                <a:gd name="connsiteX3" fmla="*/ 6604 w 2402142"/>
                <a:gd name="connsiteY3" fmla="*/ 1629679 h 3048886"/>
                <a:gd name="connsiteX4" fmla="*/ 449517 w 2402142"/>
                <a:gd name="connsiteY4" fmla="*/ 505729 h 3048886"/>
                <a:gd name="connsiteX5" fmla="*/ 1297242 w 2402142"/>
                <a:gd name="connsiteY5" fmla="*/ 904 h 3048886"/>
                <a:gd name="connsiteX6" fmla="*/ 1173417 w 2402142"/>
                <a:gd name="connsiteY6" fmla="*/ 615267 h 3048886"/>
                <a:gd name="connsiteX7" fmla="*/ 1659192 w 2402142"/>
                <a:gd name="connsiteY7" fmla="*/ 1448704 h 3048886"/>
                <a:gd name="connsiteX8" fmla="*/ 2402142 w 2402142"/>
                <a:gd name="connsiteY8" fmla="*/ 2067829 h 3048886"/>
                <a:gd name="connsiteX0" fmla="*/ 2402142 w 2402142"/>
                <a:gd name="connsiteY0" fmla="*/ 2067820 h 3048877"/>
                <a:gd name="connsiteX1" fmla="*/ 1692530 w 2402142"/>
                <a:gd name="connsiteY1" fmla="*/ 2772670 h 3048877"/>
                <a:gd name="connsiteX2" fmla="*/ 801942 w 2402142"/>
                <a:gd name="connsiteY2" fmla="*/ 3025083 h 3048877"/>
                <a:gd name="connsiteX3" fmla="*/ 6604 w 2402142"/>
                <a:gd name="connsiteY3" fmla="*/ 1629670 h 3048877"/>
                <a:gd name="connsiteX4" fmla="*/ 449517 w 2402142"/>
                <a:gd name="connsiteY4" fmla="*/ 505720 h 3048877"/>
                <a:gd name="connsiteX5" fmla="*/ 1297242 w 2402142"/>
                <a:gd name="connsiteY5" fmla="*/ 895 h 3048877"/>
                <a:gd name="connsiteX6" fmla="*/ 1173417 w 2402142"/>
                <a:gd name="connsiteY6" fmla="*/ 615258 h 3048877"/>
                <a:gd name="connsiteX7" fmla="*/ 1659192 w 2402142"/>
                <a:gd name="connsiteY7" fmla="*/ 1448695 h 3048877"/>
                <a:gd name="connsiteX8" fmla="*/ 2402142 w 2402142"/>
                <a:gd name="connsiteY8" fmla="*/ 2067820 h 3048877"/>
                <a:gd name="connsiteX0" fmla="*/ 2402142 w 2402142"/>
                <a:gd name="connsiteY0" fmla="*/ 2067872 h 3048929"/>
                <a:gd name="connsiteX1" fmla="*/ 1692530 w 2402142"/>
                <a:gd name="connsiteY1" fmla="*/ 2772722 h 3048929"/>
                <a:gd name="connsiteX2" fmla="*/ 801942 w 2402142"/>
                <a:gd name="connsiteY2" fmla="*/ 3025135 h 3048929"/>
                <a:gd name="connsiteX3" fmla="*/ 6604 w 2402142"/>
                <a:gd name="connsiteY3" fmla="*/ 1629722 h 3048929"/>
                <a:gd name="connsiteX4" fmla="*/ 449517 w 2402142"/>
                <a:gd name="connsiteY4" fmla="*/ 505772 h 3048929"/>
                <a:gd name="connsiteX5" fmla="*/ 1297242 w 2402142"/>
                <a:gd name="connsiteY5" fmla="*/ 947 h 3048929"/>
                <a:gd name="connsiteX6" fmla="*/ 1173417 w 2402142"/>
                <a:gd name="connsiteY6" fmla="*/ 615310 h 3048929"/>
                <a:gd name="connsiteX7" fmla="*/ 1659192 w 2402142"/>
                <a:gd name="connsiteY7" fmla="*/ 1448747 h 3048929"/>
                <a:gd name="connsiteX8" fmla="*/ 2402142 w 2402142"/>
                <a:gd name="connsiteY8" fmla="*/ 2067872 h 3048929"/>
                <a:gd name="connsiteX0" fmla="*/ 2402142 w 2402142"/>
                <a:gd name="connsiteY0" fmla="*/ 2067872 h 3048929"/>
                <a:gd name="connsiteX1" fmla="*/ 1692530 w 2402142"/>
                <a:gd name="connsiteY1" fmla="*/ 2772722 h 3048929"/>
                <a:gd name="connsiteX2" fmla="*/ 801942 w 2402142"/>
                <a:gd name="connsiteY2" fmla="*/ 3025135 h 3048929"/>
                <a:gd name="connsiteX3" fmla="*/ 6604 w 2402142"/>
                <a:gd name="connsiteY3" fmla="*/ 1629722 h 3048929"/>
                <a:gd name="connsiteX4" fmla="*/ 449517 w 2402142"/>
                <a:gd name="connsiteY4" fmla="*/ 505772 h 3048929"/>
                <a:gd name="connsiteX5" fmla="*/ 1297242 w 2402142"/>
                <a:gd name="connsiteY5" fmla="*/ 947 h 3048929"/>
                <a:gd name="connsiteX6" fmla="*/ 1173417 w 2402142"/>
                <a:gd name="connsiteY6" fmla="*/ 615310 h 3048929"/>
                <a:gd name="connsiteX7" fmla="*/ 1659192 w 2402142"/>
                <a:gd name="connsiteY7" fmla="*/ 1448747 h 3048929"/>
                <a:gd name="connsiteX8" fmla="*/ 2402142 w 2402142"/>
                <a:gd name="connsiteY8" fmla="*/ 2067872 h 304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2142" h="3048929">
                  <a:moveTo>
                    <a:pt x="2402142" y="2067872"/>
                  </a:moveTo>
                  <a:cubicBezTo>
                    <a:pt x="2141792" y="2325047"/>
                    <a:pt x="1871918" y="2615560"/>
                    <a:pt x="1692530" y="2772722"/>
                  </a:cubicBezTo>
                  <a:cubicBezTo>
                    <a:pt x="1513142" y="2929884"/>
                    <a:pt x="1235330" y="3115622"/>
                    <a:pt x="801942" y="3025135"/>
                  </a:cubicBezTo>
                  <a:cubicBezTo>
                    <a:pt x="368554" y="2934648"/>
                    <a:pt x="-58483" y="2197253"/>
                    <a:pt x="6604" y="1629722"/>
                  </a:cubicBezTo>
                  <a:cubicBezTo>
                    <a:pt x="71691" y="1062191"/>
                    <a:pt x="238379" y="780410"/>
                    <a:pt x="449517" y="505772"/>
                  </a:cubicBezTo>
                  <a:cubicBezTo>
                    <a:pt x="660655" y="231134"/>
                    <a:pt x="1176592" y="-17309"/>
                    <a:pt x="1297242" y="947"/>
                  </a:cubicBezTo>
                  <a:cubicBezTo>
                    <a:pt x="1417892" y="19203"/>
                    <a:pt x="1133730" y="281935"/>
                    <a:pt x="1173417" y="615310"/>
                  </a:cubicBezTo>
                  <a:cubicBezTo>
                    <a:pt x="1213104" y="948685"/>
                    <a:pt x="1368680" y="1151884"/>
                    <a:pt x="1659192" y="1448747"/>
                  </a:cubicBezTo>
                  <a:cubicBezTo>
                    <a:pt x="1949704" y="1745610"/>
                    <a:pt x="2154492" y="1861497"/>
                    <a:pt x="2402142" y="2067872"/>
                  </a:cubicBez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56" name="フリーフォーム: 図形 1055">
              <a:extLst>
                <a:ext uri="{FF2B5EF4-FFF2-40B4-BE49-F238E27FC236}">
                  <a16:creationId xmlns:a16="http://schemas.microsoft.com/office/drawing/2014/main" id="{A52CD502-8DD6-4842-8ACD-54ECF16C108E}"/>
                </a:ext>
              </a:extLst>
            </p:cNvPr>
            <p:cNvSpPr/>
            <p:nvPr/>
          </p:nvSpPr>
          <p:spPr>
            <a:xfrm>
              <a:off x="-3167979" y="577713"/>
              <a:ext cx="2783060" cy="2756037"/>
            </a:xfrm>
            <a:custGeom>
              <a:avLst/>
              <a:gdLst>
                <a:gd name="connsiteX0" fmla="*/ 1185862 w 2695575"/>
                <a:gd name="connsiteY0" fmla="*/ 2619375 h 2619375"/>
                <a:gd name="connsiteX1" fmla="*/ 0 w 2695575"/>
                <a:gd name="connsiteY1" fmla="*/ 1047750 h 2619375"/>
                <a:gd name="connsiteX2" fmla="*/ 1090612 w 2695575"/>
                <a:gd name="connsiteY2" fmla="*/ 0 h 2619375"/>
                <a:gd name="connsiteX3" fmla="*/ 2695575 w 2695575"/>
                <a:gd name="connsiteY3" fmla="*/ 214313 h 2619375"/>
                <a:gd name="connsiteX4" fmla="*/ 1185862 w 2695575"/>
                <a:gd name="connsiteY4" fmla="*/ 2619375 h 2619375"/>
                <a:gd name="connsiteX0" fmla="*/ 1187934 w 2697647"/>
                <a:gd name="connsiteY0" fmla="*/ 2619375 h 2619375"/>
                <a:gd name="connsiteX1" fmla="*/ 2072 w 2697647"/>
                <a:gd name="connsiteY1" fmla="*/ 1047750 h 2619375"/>
                <a:gd name="connsiteX2" fmla="*/ 1092684 w 2697647"/>
                <a:gd name="connsiteY2" fmla="*/ 0 h 2619375"/>
                <a:gd name="connsiteX3" fmla="*/ 2697647 w 2697647"/>
                <a:gd name="connsiteY3" fmla="*/ 214313 h 2619375"/>
                <a:gd name="connsiteX4" fmla="*/ 1187934 w 2697647"/>
                <a:gd name="connsiteY4" fmla="*/ 2619375 h 2619375"/>
                <a:gd name="connsiteX0" fmla="*/ 1187934 w 2697647"/>
                <a:gd name="connsiteY0" fmla="*/ 2687004 h 2687004"/>
                <a:gd name="connsiteX1" fmla="*/ 2072 w 2697647"/>
                <a:gd name="connsiteY1" fmla="*/ 1115379 h 2687004"/>
                <a:gd name="connsiteX2" fmla="*/ 1092684 w 2697647"/>
                <a:gd name="connsiteY2" fmla="*/ 67629 h 2687004"/>
                <a:gd name="connsiteX3" fmla="*/ 2697647 w 2697647"/>
                <a:gd name="connsiteY3" fmla="*/ 281942 h 2687004"/>
                <a:gd name="connsiteX4" fmla="*/ 1187934 w 2697647"/>
                <a:gd name="connsiteY4" fmla="*/ 2687004 h 2687004"/>
                <a:gd name="connsiteX0" fmla="*/ 1187934 w 2735427"/>
                <a:gd name="connsiteY0" fmla="*/ 2751734 h 2751734"/>
                <a:gd name="connsiteX1" fmla="*/ 2072 w 2735427"/>
                <a:gd name="connsiteY1" fmla="*/ 1180109 h 2751734"/>
                <a:gd name="connsiteX2" fmla="*/ 1092684 w 2735427"/>
                <a:gd name="connsiteY2" fmla="*/ 132359 h 2751734"/>
                <a:gd name="connsiteX3" fmla="*/ 2697647 w 2735427"/>
                <a:gd name="connsiteY3" fmla="*/ 346672 h 2751734"/>
                <a:gd name="connsiteX4" fmla="*/ 1187934 w 2735427"/>
                <a:gd name="connsiteY4" fmla="*/ 2751734 h 2751734"/>
                <a:gd name="connsiteX0" fmla="*/ 1188141 w 2735634"/>
                <a:gd name="connsiteY0" fmla="*/ 2751734 h 2751734"/>
                <a:gd name="connsiteX1" fmla="*/ 2279 w 2735634"/>
                <a:gd name="connsiteY1" fmla="*/ 1180109 h 2751734"/>
                <a:gd name="connsiteX2" fmla="*/ 1092891 w 2735634"/>
                <a:gd name="connsiteY2" fmla="*/ 132359 h 2751734"/>
                <a:gd name="connsiteX3" fmla="*/ 2697854 w 2735634"/>
                <a:gd name="connsiteY3" fmla="*/ 346672 h 2751734"/>
                <a:gd name="connsiteX4" fmla="*/ 1188141 w 2735634"/>
                <a:gd name="connsiteY4" fmla="*/ 2751734 h 2751734"/>
                <a:gd name="connsiteX0" fmla="*/ 1188141 w 2743204"/>
                <a:gd name="connsiteY0" fmla="*/ 2751734 h 2751734"/>
                <a:gd name="connsiteX1" fmla="*/ 2279 w 2743204"/>
                <a:gd name="connsiteY1" fmla="*/ 1180109 h 2751734"/>
                <a:gd name="connsiteX2" fmla="*/ 1092891 w 2743204"/>
                <a:gd name="connsiteY2" fmla="*/ 132359 h 2751734"/>
                <a:gd name="connsiteX3" fmla="*/ 2697854 w 2743204"/>
                <a:gd name="connsiteY3" fmla="*/ 346672 h 2751734"/>
                <a:gd name="connsiteX4" fmla="*/ 1188141 w 2743204"/>
                <a:gd name="connsiteY4" fmla="*/ 2751734 h 2751734"/>
                <a:gd name="connsiteX0" fmla="*/ 1188141 w 2775381"/>
                <a:gd name="connsiteY0" fmla="*/ 2707113 h 2707113"/>
                <a:gd name="connsiteX1" fmla="*/ 2279 w 2775381"/>
                <a:gd name="connsiteY1" fmla="*/ 1135488 h 2707113"/>
                <a:gd name="connsiteX2" fmla="*/ 1092891 w 2775381"/>
                <a:gd name="connsiteY2" fmla="*/ 87738 h 2707113"/>
                <a:gd name="connsiteX3" fmla="*/ 2731191 w 2775381"/>
                <a:gd name="connsiteY3" fmla="*/ 330626 h 2707113"/>
                <a:gd name="connsiteX4" fmla="*/ 1188141 w 2775381"/>
                <a:gd name="connsiteY4" fmla="*/ 2707113 h 2707113"/>
                <a:gd name="connsiteX0" fmla="*/ 1188141 w 2783060"/>
                <a:gd name="connsiteY0" fmla="*/ 2756037 h 2756037"/>
                <a:gd name="connsiteX1" fmla="*/ 2279 w 2783060"/>
                <a:gd name="connsiteY1" fmla="*/ 1184412 h 2756037"/>
                <a:gd name="connsiteX2" fmla="*/ 1092891 w 2783060"/>
                <a:gd name="connsiteY2" fmla="*/ 136662 h 2756037"/>
                <a:gd name="connsiteX3" fmla="*/ 2731191 w 2783060"/>
                <a:gd name="connsiteY3" fmla="*/ 379550 h 2756037"/>
                <a:gd name="connsiteX4" fmla="*/ 1188141 w 2783060"/>
                <a:gd name="connsiteY4" fmla="*/ 2756037 h 2756037"/>
                <a:gd name="connsiteX0" fmla="*/ 1188141 w 2783060"/>
                <a:gd name="connsiteY0" fmla="*/ 2756037 h 2756037"/>
                <a:gd name="connsiteX1" fmla="*/ 2279 w 2783060"/>
                <a:gd name="connsiteY1" fmla="*/ 1184412 h 2756037"/>
                <a:gd name="connsiteX2" fmla="*/ 1092891 w 2783060"/>
                <a:gd name="connsiteY2" fmla="*/ 136662 h 2756037"/>
                <a:gd name="connsiteX3" fmla="*/ 2731191 w 2783060"/>
                <a:gd name="connsiteY3" fmla="*/ 379550 h 2756037"/>
                <a:gd name="connsiteX4" fmla="*/ 1188141 w 2783060"/>
                <a:gd name="connsiteY4" fmla="*/ 2756037 h 2756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3060" h="2756037">
                  <a:moveTo>
                    <a:pt x="1188141" y="2756037"/>
                  </a:moveTo>
                  <a:cubicBezTo>
                    <a:pt x="711891" y="2375037"/>
                    <a:pt x="-46933" y="1743212"/>
                    <a:pt x="2279" y="1184412"/>
                  </a:cubicBezTo>
                  <a:cubicBezTo>
                    <a:pt x="51491" y="625612"/>
                    <a:pt x="638072" y="270806"/>
                    <a:pt x="1092891" y="136662"/>
                  </a:cubicBezTo>
                  <a:cubicBezTo>
                    <a:pt x="1547710" y="2518"/>
                    <a:pt x="2429565" y="-172900"/>
                    <a:pt x="2731191" y="379550"/>
                  </a:cubicBezTo>
                  <a:cubicBezTo>
                    <a:pt x="3032817" y="932000"/>
                    <a:pt x="1953316" y="2116275"/>
                    <a:pt x="1188141" y="2756037"/>
                  </a:cubicBez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57" name="フリーフォーム: 図形 1056">
              <a:extLst>
                <a:ext uri="{FF2B5EF4-FFF2-40B4-BE49-F238E27FC236}">
                  <a16:creationId xmlns:a16="http://schemas.microsoft.com/office/drawing/2014/main" id="{66B19307-C4C8-64E1-8466-86EC3BCB69C7}"/>
                </a:ext>
              </a:extLst>
            </p:cNvPr>
            <p:cNvSpPr/>
            <p:nvPr/>
          </p:nvSpPr>
          <p:spPr>
            <a:xfrm>
              <a:off x="-1803626" y="2512913"/>
              <a:ext cx="2358870" cy="3060479"/>
            </a:xfrm>
            <a:custGeom>
              <a:avLst/>
              <a:gdLst>
                <a:gd name="connsiteX0" fmla="*/ 0 w 2300287"/>
                <a:gd name="connsiteY0" fmla="*/ 904875 h 2909888"/>
                <a:gd name="connsiteX1" fmla="*/ 1143000 w 2300287"/>
                <a:gd name="connsiteY1" fmla="*/ 2138363 h 2909888"/>
                <a:gd name="connsiteX2" fmla="*/ 1209675 w 2300287"/>
                <a:gd name="connsiteY2" fmla="*/ 2595563 h 2909888"/>
                <a:gd name="connsiteX3" fmla="*/ 1076325 w 2300287"/>
                <a:gd name="connsiteY3" fmla="*/ 2909888 h 2909888"/>
                <a:gd name="connsiteX4" fmla="*/ 2228850 w 2300287"/>
                <a:gd name="connsiteY4" fmla="*/ 1952625 h 2909888"/>
                <a:gd name="connsiteX5" fmla="*/ 2300287 w 2300287"/>
                <a:gd name="connsiteY5" fmla="*/ 709613 h 2909888"/>
                <a:gd name="connsiteX6" fmla="*/ 1747837 w 2300287"/>
                <a:gd name="connsiteY6" fmla="*/ 0 h 2909888"/>
                <a:gd name="connsiteX7" fmla="*/ 971550 w 2300287"/>
                <a:gd name="connsiteY7" fmla="*/ 4763 h 2909888"/>
                <a:gd name="connsiteX8" fmla="*/ 0 w 2300287"/>
                <a:gd name="connsiteY8" fmla="*/ 904875 h 2909888"/>
                <a:gd name="connsiteX0" fmla="*/ 0 w 2300287"/>
                <a:gd name="connsiteY0" fmla="*/ 941937 h 2946950"/>
                <a:gd name="connsiteX1" fmla="*/ 1143000 w 2300287"/>
                <a:gd name="connsiteY1" fmla="*/ 2175425 h 2946950"/>
                <a:gd name="connsiteX2" fmla="*/ 1209675 w 2300287"/>
                <a:gd name="connsiteY2" fmla="*/ 2632625 h 2946950"/>
                <a:gd name="connsiteX3" fmla="*/ 1076325 w 2300287"/>
                <a:gd name="connsiteY3" fmla="*/ 2946950 h 2946950"/>
                <a:gd name="connsiteX4" fmla="*/ 2228850 w 2300287"/>
                <a:gd name="connsiteY4" fmla="*/ 1989687 h 2946950"/>
                <a:gd name="connsiteX5" fmla="*/ 2300287 w 2300287"/>
                <a:gd name="connsiteY5" fmla="*/ 746675 h 2946950"/>
                <a:gd name="connsiteX6" fmla="*/ 1747837 w 2300287"/>
                <a:gd name="connsiteY6" fmla="*/ 37062 h 2946950"/>
                <a:gd name="connsiteX7" fmla="*/ 971550 w 2300287"/>
                <a:gd name="connsiteY7" fmla="*/ 41825 h 2946950"/>
                <a:gd name="connsiteX8" fmla="*/ 0 w 2300287"/>
                <a:gd name="connsiteY8" fmla="*/ 941937 h 2946950"/>
                <a:gd name="connsiteX0" fmla="*/ 0 w 2300287"/>
                <a:gd name="connsiteY0" fmla="*/ 981614 h 2986627"/>
                <a:gd name="connsiteX1" fmla="*/ 1143000 w 2300287"/>
                <a:gd name="connsiteY1" fmla="*/ 2215102 h 2986627"/>
                <a:gd name="connsiteX2" fmla="*/ 1209675 w 2300287"/>
                <a:gd name="connsiteY2" fmla="*/ 2672302 h 2986627"/>
                <a:gd name="connsiteX3" fmla="*/ 1076325 w 2300287"/>
                <a:gd name="connsiteY3" fmla="*/ 2986627 h 2986627"/>
                <a:gd name="connsiteX4" fmla="*/ 2228850 w 2300287"/>
                <a:gd name="connsiteY4" fmla="*/ 2029364 h 2986627"/>
                <a:gd name="connsiteX5" fmla="*/ 2300287 w 2300287"/>
                <a:gd name="connsiteY5" fmla="*/ 786352 h 2986627"/>
                <a:gd name="connsiteX6" fmla="*/ 1747837 w 2300287"/>
                <a:gd name="connsiteY6" fmla="*/ 76739 h 2986627"/>
                <a:gd name="connsiteX7" fmla="*/ 971550 w 2300287"/>
                <a:gd name="connsiteY7" fmla="*/ 81502 h 2986627"/>
                <a:gd name="connsiteX8" fmla="*/ 0 w 2300287"/>
                <a:gd name="connsiteY8" fmla="*/ 981614 h 2986627"/>
                <a:gd name="connsiteX0" fmla="*/ 0 w 2330016"/>
                <a:gd name="connsiteY0" fmla="*/ 981614 h 2986627"/>
                <a:gd name="connsiteX1" fmla="*/ 1143000 w 2330016"/>
                <a:gd name="connsiteY1" fmla="*/ 2215102 h 2986627"/>
                <a:gd name="connsiteX2" fmla="*/ 1209675 w 2330016"/>
                <a:gd name="connsiteY2" fmla="*/ 2672302 h 2986627"/>
                <a:gd name="connsiteX3" fmla="*/ 1076325 w 2330016"/>
                <a:gd name="connsiteY3" fmla="*/ 2986627 h 2986627"/>
                <a:gd name="connsiteX4" fmla="*/ 2228850 w 2330016"/>
                <a:gd name="connsiteY4" fmla="*/ 2029364 h 2986627"/>
                <a:gd name="connsiteX5" fmla="*/ 2300287 w 2330016"/>
                <a:gd name="connsiteY5" fmla="*/ 786352 h 2986627"/>
                <a:gd name="connsiteX6" fmla="*/ 1747837 w 2330016"/>
                <a:gd name="connsiteY6" fmla="*/ 76739 h 2986627"/>
                <a:gd name="connsiteX7" fmla="*/ 971550 w 2330016"/>
                <a:gd name="connsiteY7" fmla="*/ 81502 h 2986627"/>
                <a:gd name="connsiteX8" fmla="*/ 0 w 2330016"/>
                <a:gd name="connsiteY8" fmla="*/ 981614 h 2986627"/>
                <a:gd name="connsiteX0" fmla="*/ 0 w 2368292"/>
                <a:gd name="connsiteY0" fmla="*/ 981614 h 2986627"/>
                <a:gd name="connsiteX1" fmla="*/ 1143000 w 2368292"/>
                <a:gd name="connsiteY1" fmla="*/ 2215102 h 2986627"/>
                <a:gd name="connsiteX2" fmla="*/ 1209675 w 2368292"/>
                <a:gd name="connsiteY2" fmla="*/ 2672302 h 2986627"/>
                <a:gd name="connsiteX3" fmla="*/ 1076325 w 2368292"/>
                <a:gd name="connsiteY3" fmla="*/ 2986627 h 2986627"/>
                <a:gd name="connsiteX4" fmla="*/ 2228850 w 2368292"/>
                <a:gd name="connsiteY4" fmla="*/ 2029364 h 2986627"/>
                <a:gd name="connsiteX5" fmla="*/ 2300287 w 2368292"/>
                <a:gd name="connsiteY5" fmla="*/ 786352 h 2986627"/>
                <a:gd name="connsiteX6" fmla="*/ 1747837 w 2368292"/>
                <a:gd name="connsiteY6" fmla="*/ 76739 h 2986627"/>
                <a:gd name="connsiteX7" fmla="*/ 971550 w 2368292"/>
                <a:gd name="connsiteY7" fmla="*/ 81502 h 2986627"/>
                <a:gd name="connsiteX8" fmla="*/ 0 w 2368292"/>
                <a:gd name="connsiteY8" fmla="*/ 981614 h 2986627"/>
                <a:gd name="connsiteX0" fmla="*/ 0 w 2368292"/>
                <a:gd name="connsiteY0" fmla="*/ 981614 h 3032567"/>
                <a:gd name="connsiteX1" fmla="*/ 1143000 w 2368292"/>
                <a:gd name="connsiteY1" fmla="*/ 2215102 h 3032567"/>
                <a:gd name="connsiteX2" fmla="*/ 1209675 w 2368292"/>
                <a:gd name="connsiteY2" fmla="*/ 2672302 h 3032567"/>
                <a:gd name="connsiteX3" fmla="*/ 1076325 w 2368292"/>
                <a:gd name="connsiteY3" fmla="*/ 2986627 h 3032567"/>
                <a:gd name="connsiteX4" fmla="*/ 2228850 w 2368292"/>
                <a:gd name="connsiteY4" fmla="*/ 2029364 h 3032567"/>
                <a:gd name="connsiteX5" fmla="*/ 2300287 w 2368292"/>
                <a:gd name="connsiteY5" fmla="*/ 786352 h 3032567"/>
                <a:gd name="connsiteX6" fmla="*/ 1747837 w 2368292"/>
                <a:gd name="connsiteY6" fmla="*/ 76739 h 3032567"/>
                <a:gd name="connsiteX7" fmla="*/ 971550 w 2368292"/>
                <a:gd name="connsiteY7" fmla="*/ 81502 h 3032567"/>
                <a:gd name="connsiteX8" fmla="*/ 0 w 2368292"/>
                <a:gd name="connsiteY8" fmla="*/ 981614 h 3032567"/>
                <a:gd name="connsiteX0" fmla="*/ 0 w 2365094"/>
                <a:gd name="connsiteY0" fmla="*/ 981614 h 3033913"/>
                <a:gd name="connsiteX1" fmla="*/ 1143000 w 2365094"/>
                <a:gd name="connsiteY1" fmla="*/ 2215102 h 3033913"/>
                <a:gd name="connsiteX2" fmla="*/ 1209675 w 2365094"/>
                <a:gd name="connsiteY2" fmla="*/ 2672302 h 3033913"/>
                <a:gd name="connsiteX3" fmla="*/ 1076325 w 2365094"/>
                <a:gd name="connsiteY3" fmla="*/ 2986627 h 3033913"/>
                <a:gd name="connsiteX4" fmla="*/ 2228850 w 2365094"/>
                <a:gd name="connsiteY4" fmla="*/ 2029364 h 3033913"/>
                <a:gd name="connsiteX5" fmla="*/ 2300287 w 2365094"/>
                <a:gd name="connsiteY5" fmla="*/ 786352 h 3033913"/>
                <a:gd name="connsiteX6" fmla="*/ 1747837 w 2365094"/>
                <a:gd name="connsiteY6" fmla="*/ 76739 h 3033913"/>
                <a:gd name="connsiteX7" fmla="*/ 971550 w 2365094"/>
                <a:gd name="connsiteY7" fmla="*/ 81502 h 3033913"/>
                <a:gd name="connsiteX8" fmla="*/ 0 w 2365094"/>
                <a:gd name="connsiteY8" fmla="*/ 981614 h 3033913"/>
                <a:gd name="connsiteX0" fmla="*/ 0 w 2365094"/>
                <a:gd name="connsiteY0" fmla="*/ 981614 h 3033913"/>
                <a:gd name="connsiteX1" fmla="*/ 1076325 w 2365094"/>
                <a:gd name="connsiteY1" fmla="*/ 2048414 h 3033913"/>
                <a:gd name="connsiteX2" fmla="*/ 1209675 w 2365094"/>
                <a:gd name="connsiteY2" fmla="*/ 2672302 h 3033913"/>
                <a:gd name="connsiteX3" fmla="*/ 1076325 w 2365094"/>
                <a:gd name="connsiteY3" fmla="*/ 2986627 h 3033913"/>
                <a:gd name="connsiteX4" fmla="*/ 2228850 w 2365094"/>
                <a:gd name="connsiteY4" fmla="*/ 2029364 h 3033913"/>
                <a:gd name="connsiteX5" fmla="*/ 2300287 w 2365094"/>
                <a:gd name="connsiteY5" fmla="*/ 786352 h 3033913"/>
                <a:gd name="connsiteX6" fmla="*/ 1747837 w 2365094"/>
                <a:gd name="connsiteY6" fmla="*/ 76739 h 3033913"/>
                <a:gd name="connsiteX7" fmla="*/ 971550 w 2365094"/>
                <a:gd name="connsiteY7" fmla="*/ 81502 h 3033913"/>
                <a:gd name="connsiteX8" fmla="*/ 0 w 2365094"/>
                <a:gd name="connsiteY8" fmla="*/ 981614 h 3033913"/>
                <a:gd name="connsiteX0" fmla="*/ 0 w 2365094"/>
                <a:gd name="connsiteY0" fmla="*/ 981614 h 3033913"/>
                <a:gd name="connsiteX1" fmla="*/ 1076325 w 2365094"/>
                <a:gd name="connsiteY1" fmla="*/ 2048414 h 3033913"/>
                <a:gd name="connsiteX2" fmla="*/ 1209675 w 2365094"/>
                <a:gd name="connsiteY2" fmla="*/ 2672302 h 3033913"/>
                <a:gd name="connsiteX3" fmla="*/ 1076325 w 2365094"/>
                <a:gd name="connsiteY3" fmla="*/ 2986627 h 3033913"/>
                <a:gd name="connsiteX4" fmla="*/ 2228850 w 2365094"/>
                <a:gd name="connsiteY4" fmla="*/ 2029364 h 3033913"/>
                <a:gd name="connsiteX5" fmla="*/ 2300287 w 2365094"/>
                <a:gd name="connsiteY5" fmla="*/ 786352 h 3033913"/>
                <a:gd name="connsiteX6" fmla="*/ 1747837 w 2365094"/>
                <a:gd name="connsiteY6" fmla="*/ 76739 h 3033913"/>
                <a:gd name="connsiteX7" fmla="*/ 971550 w 2365094"/>
                <a:gd name="connsiteY7" fmla="*/ 81502 h 3033913"/>
                <a:gd name="connsiteX8" fmla="*/ 0 w 2365094"/>
                <a:gd name="connsiteY8" fmla="*/ 981614 h 3033913"/>
                <a:gd name="connsiteX0" fmla="*/ 0 w 2365094"/>
                <a:gd name="connsiteY0" fmla="*/ 981614 h 3033913"/>
                <a:gd name="connsiteX1" fmla="*/ 1076325 w 2365094"/>
                <a:gd name="connsiteY1" fmla="*/ 2048414 h 3033913"/>
                <a:gd name="connsiteX2" fmla="*/ 1209675 w 2365094"/>
                <a:gd name="connsiteY2" fmla="*/ 2672302 h 3033913"/>
                <a:gd name="connsiteX3" fmla="*/ 1076325 w 2365094"/>
                <a:gd name="connsiteY3" fmla="*/ 2986627 h 3033913"/>
                <a:gd name="connsiteX4" fmla="*/ 2228850 w 2365094"/>
                <a:gd name="connsiteY4" fmla="*/ 2029364 h 3033913"/>
                <a:gd name="connsiteX5" fmla="*/ 2300287 w 2365094"/>
                <a:gd name="connsiteY5" fmla="*/ 786352 h 3033913"/>
                <a:gd name="connsiteX6" fmla="*/ 1747837 w 2365094"/>
                <a:gd name="connsiteY6" fmla="*/ 76739 h 3033913"/>
                <a:gd name="connsiteX7" fmla="*/ 971550 w 2365094"/>
                <a:gd name="connsiteY7" fmla="*/ 81502 h 3033913"/>
                <a:gd name="connsiteX8" fmla="*/ 0 w 2365094"/>
                <a:gd name="connsiteY8" fmla="*/ 981614 h 3033913"/>
                <a:gd name="connsiteX0" fmla="*/ 0 w 2365094"/>
                <a:gd name="connsiteY0" fmla="*/ 981614 h 3033913"/>
                <a:gd name="connsiteX1" fmla="*/ 1076325 w 2365094"/>
                <a:gd name="connsiteY1" fmla="*/ 2048414 h 3033913"/>
                <a:gd name="connsiteX2" fmla="*/ 1209675 w 2365094"/>
                <a:gd name="connsiteY2" fmla="*/ 2672302 h 3033913"/>
                <a:gd name="connsiteX3" fmla="*/ 1076325 w 2365094"/>
                <a:gd name="connsiteY3" fmla="*/ 2986627 h 3033913"/>
                <a:gd name="connsiteX4" fmla="*/ 2228850 w 2365094"/>
                <a:gd name="connsiteY4" fmla="*/ 2029364 h 3033913"/>
                <a:gd name="connsiteX5" fmla="*/ 2300287 w 2365094"/>
                <a:gd name="connsiteY5" fmla="*/ 786352 h 3033913"/>
                <a:gd name="connsiteX6" fmla="*/ 1747837 w 2365094"/>
                <a:gd name="connsiteY6" fmla="*/ 76739 h 3033913"/>
                <a:gd name="connsiteX7" fmla="*/ 971550 w 2365094"/>
                <a:gd name="connsiteY7" fmla="*/ 81502 h 3033913"/>
                <a:gd name="connsiteX8" fmla="*/ 0 w 2365094"/>
                <a:gd name="connsiteY8" fmla="*/ 981614 h 3033913"/>
                <a:gd name="connsiteX0" fmla="*/ 0 w 2365094"/>
                <a:gd name="connsiteY0" fmla="*/ 981614 h 3033913"/>
                <a:gd name="connsiteX1" fmla="*/ 1076325 w 2365094"/>
                <a:gd name="connsiteY1" fmla="*/ 2048414 h 3033913"/>
                <a:gd name="connsiteX2" fmla="*/ 1209675 w 2365094"/>
                <a:gd name="connsiteY2" fmla="*/ 2672302 h 3033913"/>
                <a:gd name="connsiteX3" fmla="*/ 1076325 w 2365094"/>
                <a:gd name="connsiteY3" fmla="*/ 2986627 h 3033913"/>
                <a:gd name="connsiteX4" fmla="*/ 2228850 w 2365094"/>
                <a:gd name="connsiteY4" fmla="*/ 2029364 h 3033913"/>
                <a:gd name="connsiteX5" fmla="*/ 2300287 w 2365094"/>
                <a:gd name="connsiteY5" fmla="*/ 786352 h 3033913"/>
                <a:gd name="connsiteX6" fmla="*/ 1747837 w 2365094"/>
                <a:gd name="connsiteY6" fmla="*/ 76739 h 3033913"/>
                <a:gd name="connsiteX7" fmla="*/ 971550 w 2365094"/>
                <a:gd name="connsiteY7" fmla="*/ 81502 h 3033913"/>
                <a:gd name="connsiteX8" fmla="*/ 0 w 2365094"/>
                <a:gd name="connsiteY8" fmla="*/ 981614 h 3033913"/>
                <a:gd name="connsiteX0" fmla="*/ 0 w 2365094"/>
                <a:gd name="connsiteY0" fmla="*/ 981614 h 3033913"/>
                <a:gd name="connsiteX1" fmla="*/ 1076325 w 2365094"/>
                <a:gd name="connsiteY1" fmla="*/ 2048414 h 3033913"/>
                <a:gd name="connsiteX2" fmla="*/ 1209675 w 2365094"/>
                <a:gd name="connsiteY2" fmla="*/ 2672302 h 3033913"/>
                <a:gd name="connsiteX3" fmla="*/ 1076325 w 2365094"/>
                <a:gd name="connsiteY3" fmla="*/ 2986627 h 3033913"/>
                <a:gd name="connsiteX4" fmla="*/ 2228850 w 2365094"/>
                <a:gd name="connsiteY4" fmla="*/ 2029364 h 3033913"/>
                <a:gd name="connsiteX5" fmla="*/ 2300287 w 2365094"/>
                <a:gd name="connsiteY5" fmla="*/ 786352 h 3033913"/>
                <a:gd name="connsiteX6" fmla="*/ 1747837 w 2365094"/>
                <a:gd name="connsiteY6" fmla="*/ 76739 h 3033913"/>
                <a:gd name="connsiteX7" fmla="*/ 971550 w 2365094"/>
                <a:gd name="connsiteY7" fmla="*/ 81502 h 3033913"/>
                <a:gd name="connsiteX8" fmla="*/ 0 w 2365094"/>
                <a:gd name="connsiteY8" fmla="*/ 981614 h 3033913"/>
                <a:gd name="connsiteX0" fmla="*/ 0 w 2365094"/>
                <a:gd name="connsiteY0" fmla="*/ 981614 h 3033913"/>
                <a:gd name="connsiteX1" fmla="*/ 1038225 w 2365094"/>
                <a:gd name="connsiteY1" fmla="*/ 1996027 h 3033913"/>
                <a:gd name="connsiteX2" fmla="*/ 1209675 w 2365094"/>
                <a:gd name="connsiteY2" fmla="*/ 2672302 h 3033913"/>
                <a:gd name="connsiteX3" fmla="*/ 1076325 w 2365094"/>
                <a:gd name="connsiteY3" fmla="*/ 2986627 h 3033913"/>
                <a:gd name="connsiteX4" fmla="*/ 2228850 w 2365094"/>
                <a:gd name="connsiteY4" fmla="*/ 2029364 h 3033913"/>
                <a:gd name="connsiteX5" fmla="*/ 2300287 w 2365094"/>
                <a:gd name="connsiteY5" fmla="*/ 786352 h 3033913"/>
                <a:gd name="connsiteX6" fmla="*/ 1747837 w 2365094"/>
                <a:gd name="connsiteY6" fmla="*/ 76739 h 3033913"/>
                <a:gd name="connsiteX7" fmla="*/ 971550 w 2365094"/>
                <a:gd name="connsiteY7" fmla="*/ 81502 h 3033913"/>
                <a:gd name="connsiteX8" fmla="*/ 0 w 2365094"/>
                <a:gd name="connsiteY8" fmla="*/ 981614 h 3033913"/>
                <a:gd name="connsiteX0" fmla="*/ 0 w 2365094"/>
                <a:gd name="connsiteY0" fmla="*/ 981614 h 3033913"/>
                <a:gd name="connsiteX1" fmla="*/ 1038225 w 2365094"/>
                <a:gd name="connsiteY1" fmla="*/ 1996027 h 3033913"/>
                <a:gd name="connsiteX2" fmla="*/ 1209675 w 2365094"/>
                <a:gd name="connsiteY2" fmla="*/ 2672302 h 3033913"/>
                <a:gd name="connsiteX3" fmla="*/ 1076325 w 2365094"/>
                <a:gd name="connsiteY3" fmla="*/ 2986627 h 3033913"/>
                <a:gd name="connsiteX4" fmla="*/ 2228850 w 2365094"/>
                <a:gd name="connsiteY4" fmla="*/ 2029364 h 3033913"/>
                <a:gd name="connsiteX5" fmla="*/ 2300287 w 2365094"/>
                <a:gd name="connsiteY5" fmla="*/ 786352 h 3033913"/>
                <a:gd name="connsiteX6" fmla="*/ 1747837 w 2365094"/>
                <a:gd name="connsiteY6" fmla="*/ 76739 h 3033913"/>
                <a:gd name="connsiteX7" fmla="*/ 971550 w 2365094"/>
                <a:gd name="connsiteY7" fmla="*/ 81502 h 3033913"/>
                <a:gd name="connsiteX8" fmla="*/ 0 w 2365094"/>
                <a:gd name="connsiteY8" fmla="*/ 981614 h 3033913"/>
                <a:gd name="connsiteX0" fmla="*/ 0 w 2365094"/>
                <a:gd name="connsiteY0" fmla="*/ 981614 h 3033913"/>
                <a:gd name="connsiteX1" fmla="*/ 1038225 w 2365094"/>
                <a:gd name="connsiteY1" fmla="*/ 1996027 h 3033913"/>
                <a:gd name="connsiteX2" fmla="*/ 1209675 w 2365094"/>
                <a:gd name="connsiteY2" fmla="*/ 2672302 h 3033913"/>
                <a:gd name="connsiteX3" fmla="*/ 1076325 w 2365094"/>
                <a:gd name="connsiteY3" fmla="*/ 2986627 h 3033913"/>
                <a:gd name="connsiteX4" fmla="*/ 2228850 w 2365094"/>
                <a:gd name="connsiteY4" fmla="*/ 2029364 h 3033913"/>
                <a:gd name="connsiteX5" fmla="*/ 2300287 w 2365094"/>
                <a:gd name="connsiteY5" fmla="*/ 786352 h 3033913"/>
                <a:gd name="connsiteX6" fmla="*/ 1747837 w 2365094"/>
                <a:gd name="connsiteY6" fmla="*/ 76739 h 3033913"/>
                <a:gd name="connsiteX7" fmla="*/ 971550 w 2365094"/>
                <a:gd name="connsiteY7" fmla="*/ 81502 h 3033913"/>
                <a:gd name="connsiteX8" fmla="*/ 0 w 2365094"/>
                <a:gd name="connsiteY8" fmla="*/ 981614 h 3033913"/>
                <a:gd name="connsiteX0" fmla="*/ 0 w 2365094"/>
                <a:gd name="connsiteY0" fmla="*/ 981614 h 3059249"/>
                <a:gd name="connsiteX1" fmla="*/ 1038225 w 2365094"/>
                <a:gd name="connsiteY1" fmla="*/ 1996027 h 3059249"/>
                <a:gd name="connsiteX2" fmla="*/ 1209675 w 2365094"/>
                <a:gd name="connsiteY2" fmla="*/ 2672302 h 3059249"/>
                <a:gd name="connsiteX3" fmla="*/ 1076325 w 2365094"/>
                <a:gd name="connsiteY3" fmla="*/ 2986627 h 3059249"/>
                <a:gd name="connsiteX4" fmla="*/ 2228850 w 2365094"/>
                <a:gd name="connsiteY4" fmla="*/ 2029364 h 3059249"/>
                <a:gd name="connsiteX5" fmla="*/ 2300287 w 2365094"/>
                <a:gd name="connsiteY5" fmla="*/ 786352 h 3059249"/>
                <a:gd name="connsiteX6" fmla="*/ 1747837 w 2365094"/>
                <a:gd name="connsiteY6" fmla="*/ 76739 h 3059249"/>
                <a:gd name="connsiteX7" fmla="*/ 971550 w 2365094"/>
                <a:gd name="connsiteY7" fmla="*/ 81502 h 3059249"/>
                <a:gd name="connsiteX8" fmla="*/ 0 w 2365094"/>
                <a:gd name="connsiteY8" fmla="*/ 981614 h 3059249"/>
                <a:gd name="connsiteX0" fmla="*/ 0 w 2362758"/>
                <a:gd name="connsiteY0" fmla="*/ 981614 h 3071215"/>
                <a:gd name="connsiteX1" fmla="*/ 1038225 w 2362758"/>
                <a:gd name="connsiteY1" fmla="*/ 1996027 h 3071215"/>
                <a:gd name="connsiteX2" fmla="*/ 1209675 w 2362758"/>
                <a:gd name="connsiteY2" fmla="*/ 2672302 h 3071215"/>
                <a:gd name="connsiteX3" fmla="*/ 1076325 w 2362758"/>
                <a:gd name="connsiteY3" fmla="*/ 2986627 h 3071215"/>
                <a:gd name="connsiteX4" fmla="*/ 2228850 w 2362758"/>
                <a:gd name="connsiteY4" fmla="*/ 2029364 h 3071215"/>
                <a:gd name="connsiteX5" fmla="*/ 2300287 w 2362758"/>
                <a:gd name="connsiteY5" fmla="*/ 786352 h 3071215"/>
                <a:gd name="connsiteX6" fmla="*/ 1747837 w 2362758"/>
                <a:gd name="connsiteY6" fmla="*/ 76739 h 3071215"/>
                <a:gd name="connsiteX7" fmla="*/ 971550 w 2362758"/>
                <a:gd name="connsiteY7" fmla="*/ 81502 h 3071215"/>
                <a:gd name="connsiteX8" fmla="*/ 0 w 2362758"/>
                <a:gd name="connsiteY8" fmla="*/ 981614 h 3071215"/>
                <a:gd name="connsiteX0" fmla="*/ 0 w 2362758"/>
                <a:gd name="connsiteY0" fmla="*/ 981614 h 3051504"/>
                <a:gd name="connsiteX1" fmla="*/ 1038225 w 2362758"/>
                <a:gd name="connsiteY1" fmla="*/ 1996027 h 3051504"/>
                <a:gd name="connsiteX2" fmla="*/ 1209675 w 2362758"/>
                <a:gd name="connsiteY2" fmla="*/ 2672302 h 3051504"/>
                <a:gd name="connsiteX3" fmla="*/ 1076325 w 2362758"/>
                <a:gd name="connsiteY3" fmla="*/ 2986627 h 3051504"/>
                <a:gd name="connsiteX4" fmla="*/ 2228850 w 2362758"/>
                <a:gd name="connsiteY4" fmla="*/ 2029364 h 3051504"/>
                <a:gd name="connsiteX5" fmla="*/ 2300287 w 2362758"/>
                <a:gd name="connsiteY5" fmla="*/ 786352 h 3051504"/>
                <a:gd name="connsiteX6" fmla="*/ 1747837 w 2362758"/>
                <a:gd name="connsiteY6" fmla="*/ 76739 h 3051504"/>
                <a:gd name="connsiteX7" fmla="*/ 971550 w 2362758"/>
                <a:gd name="connsiteY7" fmla="*/ 81502 h 3051504"/>
                <a:gd name="connsiteX8" fmla="*/ 0 w 2362758"/>
                <a:gd name="connsiteY8" fmla="*/ 981614 h 3051504"/>
                <a:gd name="connsiteX0" fmla="*/ 0 w 2374754"/>
                <a:gd name="connsiteY0" fmla="*/ 981614 h 3051504"/>
                <a:gd name="connsiteX1" fmla="*/ 1038225 w 2374754"/>
                <a:gd name="connsiteY1" fmla="*/ 1996027 h 3051504"/>
                <a:gd name="connsiteX2" fmla="*/ 1209675 w 2374754"/>
                <a:gd name="connsiteY2" fmla="*/ 2672302 h 3051504"/>
                <a:gd name="connsiteX3" fmla="*/ 1076325 w 2374754"/>
                <a:gd name="connsiteY3" fmla="*/ 2986627 h 3051504"/>
                <a:gd name="connsiteX4" fmla="*/ 2228850 w 2374754"/>
                <a:gd name="connsiteY4" fmla="*/ 2029364 h 3051504"/>
                <a:gd name="connsiteX5" fmla="*/ 2300287 w 2374754"/>
                <a:gd name="connsiteY5" fmla="*/ 786352 h 3051504"/>
                <a:gd name="connsiteX6" fmla="*/ 1747837 w 2374754"/>
                <a:gd name="connsiteY6" fmla="*/ 76739 h 3051504"/>
                <a:gd name="connsiteX7" fmla="*/ 971550 w 2374754"/>
                <a:gd name="connsiteY7" fmla="*/ 81502 h 3051504"/>
                <a:gd name="connsiteX8" fmla="*/ 0 w 2374754"/>
                <a:gd name="connsiteY8" fmla="*/ 981614 h 3051504"/>
                <a:gd name="connsiteX0" fmla="*/ 0 w 2380780"/>
                <a:gd name="connsiteY0" fmla="*/ 981614 h 3048022"/>
                <a:gd name="connsiteX1" fmla="*/ 1038225 w 2380780"/>
                <a:gd name="connsiteY1" fmla="*/ 1996027 h 3048022"/>
                <a:gd name="connsiteX2" fmla="*/ 1209675 w 2380780"/>
                <a:gd name="connsiteY2" fmla="*/ 2672302 h 3048022"/>
                <a:gd name="connsiteX3" fmla="*/ 1076325 w 2380780"/>
                <a:gd name="connsiteY3" fmla="*/ 2986627 h 3048022"/>
                <a:gd name="connsiteX4" fmla="*/ 2228850 w 2380780"/>
                <a:gd name="connsiteY4" fmla="*/ 2029364 h 3048022"/>
                <a:gd name="connsiteX5" fmla="*/ 2300287 w 2380780"/>
                <a:gd name="connsiteY5" fmla="*/ 786352 h 3048022"/>
                <a:gd name="connsiteX6" fmla="*/ 1747837 w 2380780"/>
                <a:gd name="connsiteY6" fmla="*/ 76739 h 3048022"/>
                <a:gd name="connsiteX7" fmla="*/ 971550 w 2380780"/>
                <a:gd name="connsiteY7" fmla="*/ 81502 h 3048022"/>
                <a:gd name="connsiteX8" fmla="*/ 0 w 2380780"/>
                <a:gd name="connsiteY8" fmla="*/ 981614 h 3048022"/>
                <a:gd name="connsiteX0" fmla="*/ 0 w 2377724"/>
                <a:gd name="connsiteY0" fmla="*/ 981614 h 3048861"/>
                <a:gd name="connsiteX1" fmla="*/ 1038225 w 2377724"/>
                <a:gd name="connsiteY1" fmla="*/ 1996027 h 3048861"/>
                <a:gd name="connsiteX2" fmla="*/ 1209675 w 2377724"/>
                <a:gd name="connsiteY2" fmla="*/ 2672302 h 3048861"/>
                <a:gd name="connsiteX3" fmla="*/ 1076325 w 2377724"/>
                <a:gd name="connsiteY3" fmla="*/ 2986627 h 3048861"/>
                <a:gd name="connsiteX4" fmla="*/ 2228850 w 2377724"/>
                <a:gd name="connsiteY4" fmla="*/ 2029364 h 3048861"/>
                <a:gd name="connsiteX5" fmla="*/ 2300287 w 2377724"/>
                <a:gd name="connsiteY5" fmla="*/ 786352 h 3048861"/>
                <a:gd name="connsiteX6" fmla="*/ 1747837 w 2377724"/>
                <a:gd name="connsiteY6" fmla="*/ 76739 h 3048861"/>
                <a:gd name="connsiteX7" fmla="*/ 971550 w 2377724"/>
                <a:gd name="connsiteY7" fmla="*/ 81502 h 3048861"/>
                <a:gd name="connsiteX8" fmla="*/ 0 w 2377724"/>
                <a:gd name="connsiteY8" fmla="*/ 981614 h 3048861"/>
                <a:gd name="connsiteX0" fmla="*/ 0 w 2377724"/>
                <a:gd name="connsiteY0" fmla="*/ 981614 h 3057686"/>
                <a:gd name="connsiteX1" fmla="*/ 1038225 w 2377724"/>
                <a:gd name="connsiteY1" fmla="*/ 1996027 h 3057686"/>
                <a:gd name="connsiteX2" fmla="*/ 1209675 w 2377724"/>
                <a:gd name="connsiteY2" fmla="*/ 2672302 h 3057686"/>
                <a:gd name="connsiteX3" fmla="*/ 1076325 w 2377724"/>
                <a:gd name="connsiteY3" fmla="*/ 2986627 h 3057686"/>
                <a:gd name="connsiteX4" fmla="*/ 2228850 w 2377724"/>
                <a:gd name="connsiteY4" fmla="*/ 2029364 h 3057686"/>
                <a:gd name="connsiteX5" fmla="*/ 2300287 w 2377724"/>
                <a:gd name="connsiteY5" fmla="*/ 786352 h 3057686"/>
                <a:gd name="connsiteX6" fmla="*/ 1747837 w 2377724"/>
                <a:gd name="connsiteY6" fmla="*/ 76739 h 3057686"/>
                <a:gd name="connsiteX7" fmla="*/ 971550 w 2377724"/>
                <a:gd name="connsiteY7" fmla="*/ 81502 h 3057686"/>
                <a:gd name="connsiteX8" fmla="*/ 0 w 2377724"/>
                <a:gd name="connsiteY8" fmla="*/ 981614 h 3057686"/>
                <a:gd name="connsiteX0" fmla="*/ 0 w 2391532"/>
                <a:gd name="connsiteY0" fmla="*/ 981614 h 3066559"/>
                <a:gd name="connsiteX1" fmla="*/ 1038225 w 2391532"/>
                <a:gd name="connsiteY1" fmla="*/ 1996027 h 3066559"/>
                <a:gd name="connsiteX2" fmla="*/ 1209675 w 2391532"/>
                <a:gd name="connsiteY2" fmla="*/ 2672302 h 3066559"/>
                <a:gd name="connsiteX3" fmla="*/ 1076325 w 2391532"/>
                <a:gd name="connsiteY3" fmla="*/ 2986627 h 3066559"/>
                <a:gd name="connsiteX4" fmla="*/ 2228850 w 2391532"/>
                <a:gd name="connsiteY4" fmla="*/ 2029364 h 3066559"/>
                <a:gd name="connsiteX5" fmla="*/ 2300287 w 2391532"/>
                <a:gd name="connsiteY5" fmla="*/ 786352 h 3066559"/>
                <a:gd name="connsiteX6" fmla="*/ 1747837 w 2391532"/>
                <a:gd name="connsiteY6" fmla="*/ 76739 h 3066559"/>
                <a:gd name="connsiteX7" fmla="*/ 971550 w 2391532"/>
                <a:gd name="connsiteY7" fmla="*/ 81502 h 3066559"/>
                <a:gd name="connsiteX8" fmla="*/ 0 w 2391532"/>
                <a:gd name="connsiteY8" fmla="*/ 981614 h 3066559"/>
                <a:gd name="connsiteX0" fmla="*/ 0 w 2248913"/>
                <a:gd name="connsiteY0" fmla="*/ 1070328 h 3138441"/>
                <a:gd name="connsiteX1" fmla="*/ 1038225 w 2248913"/>
                <a:gd name="connsiteY1" fmla="*/ 2084741 h 3138441"/>
                <a:gd name="connsiteX2" fmla="*/ 1209675 w 2248913"/>
                <a:gd name="connsiteY2" fmla="*/ 2761016 h 3138441"/>
                <a:gd name="connsiteX3" fmla="*/ 1076325 w 2248913"/>
                <a:gd name="connsiteY3" fmla="*/ 3075341 h 3138441"/>
                <a:gd name="connsiteX4" fmla="*/ 2228850 w 2248913"/>
                <a:gd name="connsiteY4" fmla="*/ 2118078 h 3138441"/>
                <a:gd name="connsiteX5" fmla="*/ 1747837 w 2248913"/>
                <a:gd name="connsiteY5" fmla="*/ 165453 h 3138441"/>
                <a:gd name="connsiteX6" fmla="*/ 971550 w 2248913"/>
                <a:gd name="connsiteY6" fmla="*/ 170216 h 3138441"/>
                <a:gd name="connsiteX7" fmla="*/ 0 w 2248913"/>
                <a:gd name="connsiteY7" fmla="*/ 1070328 h 3138441"/>
                <a:gd name="connsiteX0" fmla="*/ 0 w 2301319"/>
                <a:gd name="connsiteY0" fmla="*/ 955877 h 3021593"/>
                <a:gd name="connsiteX1" fmla="*/ 1038225 w 2301319"/>
                <a:gd name="connsiteY1" fmla="*/ 1970290 h 3021593"/>
                <a:gd name="connsiteX2" fmla="*/ 1209675 w 2301319"/>
                <a:gd name="connsiteY2" fmla="*/ 2646565 h 3021593"/>
                <a:gd name="connsiteX3" fmla="*/ 1076325 w 2301319"/>
                <a:gd name="connsiteY3" fmla="*/ 2960890 h 3021593"/>
                <a:gd name="connsiteX4" fmla="*/ 2228850 w 2301319"/>
                <a:gd name="connsiteY4" fmla="*/ 2003627 h 3021593"/>
                <a:gd name="connsiteX5" fmla="*/ 2049462 w 2301319"/>
                <a:gd name="connsiteY5" fmla="*/ 305002 h 3021593"/>
                <a:gd name="connsiteX6" fmla="*/ 971550 w 2301319"/>
                <a:gd name="connsiteY6" fmla="*/ 55765 h 3021593"/>
                <a:gd name="connsiteX7" fmla="*/ 0 w 2301319"/>
                <a:gd name="connsiteY7" fmla="*/ 955877 h 3021593"/>
                <a:gd name="connsiteX0" fmla="*/ 0 w 2372051"/>
                <a:gd name="connsiteY0" fmla="*/ 985860 h 3051576"/>
                <a:gd name="connsiteX1" fmla="*/ 1038225 w 2372051"/>
                <a:gd name="connsiteY1" fmla="*/ 2000273 h 3051576"/>
                <a:gd name="connsiteX2" fmla="*/ 1209675 w 2372051"/>
                <a:gd name="connsiteY2" fmla="*/ 2676548 h 3051576"/>
                <a:gd name="connsiteX3" fmla="*/ 1076325 w 2372051"/>
                <a:gd name="connsiteY3" fmla="*/ 2990873 h 3051576"/>
                <a:gd name="connsiteX4" fmla="*/ 2228850 w 2372051"/>
                <a:gd name="connsiteY4" fmla="*/ 2033610 h 3051576"/>
                <a:gd name="connsiteX5" fmla="*/ 2049462 w 2372051"/>
                <a:gd name="connsiteY5" fmla="*/ 334985 h 3051576"/>
                <a:gd name="connsiteX6" fmla="*/ 971550 w 2372051"/>
                <a:gd name="connsiteY6" fmla="*/ 85748 h 3051576"/>
                <a:gd name="connsiteX7" fmla="*/ 0 w 2372051"/>
                <a:gd name="connsiteY7" fmla="*/ 985860 h 3051576"/>
                <a:gd name="connsiteX0" fmla="*/ 0 w 2372051"/>
                <a:gd name="connsiteY0" fmla="*/ 995342 h 3061058"/>
                <a:gd name="connsiteX1" fmla="*/ 1038225 w 2372051"/>
                <a:gd name="connsiteY1" fmla="*/ 2009755 h 3061058"/>
                <a:gd name="connsiteX2" fmla="*/ 1209675 w 2372051"/>
                <a:gd name="connsiteY2" fmla="*/ 2686030 h 3061058"/>
                <a:gd name="connsiteX3" fmla="*/ 1076325 w 2372051"/>
                <a:gd name="connsiteY3" fmla="*/ 3000355 h 3061058"/>
                <a:gd name="connsiteX4" fmla="*/ 2228850 w 2372051"/>
                <a:gd name="connsiteY4" fmla="*/ 2043092 h 3061058"/>
                <a:gd name="connsiteX5" fmla="*/ 2049462 w 2372051"/>
                <a:gd name="connsiteY5" fmla="*/ 344467 h 3061058"/>
                <a:gd name="connsiteX6" fmla="*/ 971550 w 2372051"/>
                <a:gd name="connsiteY6" fmla="*/ 95230 h 3061058"/>
                <a:gd name="connsiteX7" fmla="*/ 0 w 2372051"/>
                <a:gd name="connsiteY7" fmla="*/ 995342 h 3061058"/>
                <a:gd name="connsiteX0" fmla="*/ 0 w 2365374"/>
                <a:gd name="connsiteY0" fmla="*/ 1002110 h 3067826"/>
                <a:gd name="connsiteX1" fmla="*/ 1038225 w 2365374"/>
                <a:gd name="connsiteY1" fmla="*/ 2016523 h 3067826"/>
                <a:gd name="connsiteX2" fmla="*/ 1209675 w 2365374"/>
                <a:gd name="connsiteY2" fmla="*/ 2692798 h 3067826"/>
                <a:gd name="connsiteX3" fmla="*/ 1076325 w 2365374"/>
                <a:gd name="connsiteY3" fmla="*/ 3007123 h 3067826"/>
                <a:gd name="connsiteX4" fmla="*/ 2228850 w 2365374"/>
                <a:gd name="connsiteY4" fmla="*/ 2049860 h 3067826"/>
                <a:gd name="connsiteX5" fmla="*/ 2049462 w 2365374"/>
                <a:gd name="connsiteY5" fmla="*/ 351235 h 3067826"/>
                <a:gd name="connsiteX6" fmla="*/ 971550 w 2365374"/>
                <a:gd name="connsiteY6" fmla="*/ 101998 h 3067826"/>
                <a:gd name="connsiteX7" fmla="*/ 0 w 2365374"/>
                <a:gd name="connsiteY7" fmla="*/ 1002110 h 3067826"/>
                <a:gd name="connsiteX0" fmla="*/ 0 w 2384647"/>
                <a:gd name="connsiteY0" fmla="*/ 1002110 h 3077764"/>
                <a:gd name="connsiteX1" fmla="*/ 1038225 w 2384647"/>
                <a:gd name="connsiteY1" fmla="*/ 2016523 h 3077764"/>
                <a:gd name="connsiteX2" fmla="*/ 1209675 w 2384647"/>
                <a:gd name="connsiteY2" fmla="*/ 2692798 h 3077764"/>
                <a:gd name="connsiteX3" fmla="*/ 1076325 w 2384647"/>
                <a:gd name="connsiteY3" fmla="*/ 3007123 h 3077764"/>
                <a:gd name="connsiteX4" fmla="*/ 2228850 w 2384647"/>
                <a:gd name="connsiteY4" fmla="*/ 2049860 h 3077764"/>
                <a:gd name="connsiteX5" fmla="*/ 2049462 w 2384647"/>
                <a:gd name="connsiteY5" fmla="*/ 351235 h 3077764"/>
                <a:gd name="connsiteX6" fmla="*/ 971550 w 2384647"/>
                <a:gd name="connsiteY6" fmla="*/ 101998 h 3077764"/>
                <a:gd name="connsiteX7" fmla="*/ 0 w 2384647"/>
                <a:gd name="connsiteY7" fmla="*/ 1002110 h 3077764"/>
                <a:gd name="connsiteX0" fmla="*/ 0 w 2384647"/>
                <a:gd name="connsiteY0" fmla="*/ 1002110 h 3077764"/>
                <a:gd name="connsiteX1" fmla="*/ 1038225 w 2384647"/>
                <a:gd name="connsiteY1" fmla="*/ 2016523 h 3077764"/>
                <a:gd name="connsiteX2" fmla="*/ 1209675 w 2384647"/>
                <a:gd name="connsiteY2" fmla="*/ 2692798 h 3077764"/>
                <a:gd name="connsiteX3" fmla="*/ 1076325 w 2384647"/>
                <a:gd name="connsiteY3" fmla="*/ 3007123 h 3077764"/>
                <a:gd name="connsiteX4" fmla="*/ 2228850 w 2384647"/>
                <a:gd name="connsiteY4" fmla="*/ 2049860 h 3077764"/>
                <a:gd name="connsiteX5" fmla="*/ 2049462 w 2384647"/>
                <a:gd name="connsiteY5" fmla="*/ 351235 h 3077764"/>
                <a:gd name="connsiteX6" fmla="*/ 971550 w 2384647"/>
                <a:gd name="connsiteY6" fmla="*/ 101998 h 3077764"/>
                <a:gd name="connsiteX7" fmla="*/ 0 w 2384647"/>
                <a:gd name="connsiteY7" fmla="*/ 1002110 h 3077764"/>
                <a:gd name="connsiteX0" fmla="*/ 0 w 2384647"/>
                <a:gd name="connsiteY0" fmla="*/ 1002110 h 3077764"/>
                <a:gd name="connsiteX1" fmla="*/ 1038225 w 2384647"/>
                <a:gd name="connsiteY1" fmla="*/ 2016523 h 3077764"/>
                <a:gd name="connsiteX2" fmla="*/ 1209675 w 2384647"/>
                <a:gd name="connsiteY2" fmla="*/ 2692798 h 3077764"/>
                <a:gd name="connsiteX3" fmla="*/ 1076325 w 2384647"/>
                <a:gd name="connsiteY3" fmla="*/ 3007123 h 3077764"/>
                <a:gd name="connsiteX4" fmla="*/ 2228850 w 2384647"/>
                <a:gd name="connsiteY4" fmla="*/ 2049860 h 3077764"/>
                <a:gd name="connsiteX5" fmla="*/ 2049462 w 2384647"/>
                <a:gd name="connsiteY5" fmla="*/ 351235 h 3077764"/>
                <a:gd name="connsiteX6" fmla="*/ 971550 w 2384647"/>
                <a:gd name="connsiteY6" fmla="*/ 101998 h 3077764"/>
                <a:gd name="connsiteX7" fmla="*/ 0 w 2384647"/>
                <a:gd name="connsiteY7" fmla="*/ 1002110 h 3077764"/>
                <a:gd name="connsiteX0" fmla="*/ 0 w 2384647"/>
                <a:gd name="connsiteY0" fmla="*/ 1002110 h 3077764"/>
                <a:gd name="connsiteX1" fmla="*/ 1038225 w 2384647"/>
                <a:gd name="connsiteY1" fmla="*/ 2016523 h 3077764"/>
                <a:gd name="connsiteX2" fmla="*/ 1209675 w 2384647"/>
                <a:gd name="connsiteY2" fmla="*/ 2692798 h 3077764"/>
                <a:gd name="connsiteX3" fmla="*/ 1076325 w 2384647"/>
                <a:gd name="connsiteY3" fmla="*/ 3007123 h 3077764"/>
                <a:gd name="connsiteX4" fmla="*/ 2228850 w 2384647"/>
                <a:gd name="connsiteY4" fmla="*/ 2049860 h 3077764"/>
                <a:gd name="connsiteX5" fmla="*/ 2049462 w 2384647"/>
                <a:gd name="connsiteY5" fmla="*/ 351235 h 3077764"/>
                <a:gd name="connsiteX6" fmla="*/ 971550 w 2384647"/>
                <a:gd name="connsiteY6" fmla="*/ 101998 h 3077764"/>
                <a:gd name="connsiteX7" fmla="*/ 0 w 2384647"/>
                <a:gd name="connsiteY7" fmla="*/ 1002110 h 3077764"/>
                <a:gd name="connsiteX0" fmla="*/ 0 w 2374310"/>
                <a:gd name="connsiteY0" fmla="*/ 1002110 h 3081812"/>
                <a:gd name="connsiteX1" fmla="*/ 1038225 w 2374310"/>
                <a:gd name="connsiteY1" fmla="*/ 2016523 h 3081812"/>
                <a:gd name="connsiteX2" fmla="*/ 1209675 w 2374310"/>
                <a:gd name="connsiteY2" fmla="*/ 2692798 h 3081812"/>
                <a:gd name="connsiteX3" fmla="*/ 1076325 w 2374310"/>
                <a:gd name="connsiteY3" fmla="*/ 3007123 h 3081812"/>
                <a:gd name="connsiteX4" fmla="*/ 2228850 w 2374310"/>
                <a:gd name="connsiteY4" fmla="*/ 2049860 h 3081812"/>
                <a:gd name="connsiteX5" fmla="*/ 2049462 w 2374310"/>
                <a:gd name="connsiteY5" fmla="*/ 351235 h 3081812"/>
                <a:gd name="connsiteX6" fmla="*/ 971550 w 2374310"/>
                <a:gd name="connsiteY6" fmla="*/ 101998 h 3081812"/>
                <a:gd name="connsiteX7" fmla="*/ 0 w 2374310"/>
                <a:gd name="connsiteY7" fmla="*/ 1002110 h 3081812"/>
                <a:gd name="connsiteX0" fmla="*/ 0 w 2334375"/>
                <a:gd name="connsiteY0" fmla="*/ 965524 h 3044694"/>
                <a:gd name="connsiteX1" fmla="*/ 1038225 w 2334375"/>
                <a:gd name="connsiteY1" fmla="*/ 1979937 h 3044694"/>
                <a:gd name="connsiteX2" fmla="*/ 1209675 w 2334375"/>
                <a:gd name="connsiteY2" fmla="*/ 2656212 h 3044694"/>
                <a:gd name="connsiteX3" fmla="*/ 1076325 w 2334375"/>
                <a:gd name="connsiteY3" fmla="*/ 2970537 h 3044694"/>
                <a:gd name="connsiteX4" fmla="*/ 2257425 w 2334375"/>
                <a:gd name="connsiteY4" fmla="*/ 2006924 h 3044694"/>
                <a:gd name="connsiteX5" fmla="*/ 2049462 w 2334375"/>
                <a:gd name="connsiteY5" fmla="*/ 314649 h 3044694"/>
                <a:gd name="connsiteX6" fmla="*/ 971550 w 2334375"/>
                <a:gd name="connsiteY6" fmla="*/ 65412 h 3044694"/>
                <a:gd name="connsiteX7" fmla="*/ 0 w 2334375"/>
                <a:gd name="connsiteY7" fmla="*/ 965524 h 3044694"/>
                <a:gd name="connsiteX0" fmla="*/ 0 w 2353939"/>
                <a:gd name="connsiteY0" fmla="*/ 965524 h 3045190"/>
                <a:gd name="connsiteX1" fmla="*/ 1038225 w 2353939"/>
                <a:gd name="connsiteY1" fmla="*/ 1979937 h 3045190"/>
                <a:gd name="connsiteX2" fmla="*/ 1209675 w 2353939"/>
                <a:gd name="connsiteY2" fmla="*/ 2656212 h 3045190"/>
                <a:gd name="connsiteX3" fmla="*/ 1076325 w 2353939"/>
                <a:gd name="connsiteY3" fmla="*/ 2970537 h 3045190"/>
                <a:gd name="connsiteX4" fmla="*/ 2257425 w 2353939"/>
                <a:gd name="connsiteY4" fmla="*/ 2006924 h 3045190"/>
                <a:gd name="connsiteX5" fmla="*/ 2049462 w 2353939"/>
                <a:gd name="connsiteY5" fmla="*/ 314649 h 3045190"/>
                <a:gd name="connsiteX6" fmla="*/ 971550 w 2353939"/>
                <a:gd name="connsiteY6" fmla="*/ 65412 h 3045190"/>
                <a:gd name="connsiteX7" fmla="*/ 0 w 2353939"/>
                <a:gd name="connsiteY7" fmla="*/ 965524 h 3045190"/>
                <a:gd name="connsiteX0" fmla="*/ 0 w 2374877"/>
                <a:gd name="connsiteY0" fmla="*/ 962634 h 3035903"/>
                <a:gd name="connsiteX1" fmla="*/ 1038225 w 2374877"/>
                <a:gd name="connsiteY1" fmla="*/ 1977047 h 3035903"/>
                <a:gd name="connsiteX2" fmla="*/ 1209675 w 2374877"/>
                <a:gd name="connsiteY2" fmla="*/ 2653322 h 3035903"/>
                <a:gd name="connsiteX3" fmla="*/ 1076325 w 2374877"/>
                <a:gd name="connsiteY3" fmla="*/ 2967647 h 3035903"/>
                <a:gd name="connsiteX4" fmla="*/ 2282825 w 2374877"/>
                <a:gd name="connsiteY4" fmla="*/ 1921484 h 3035903"/>
                <a:gd name="connsiteX5" fmla="*/ 2049462 w 2374877"/>
                <a:gd name="connsiteY5" fmla="*/ 311759 h 3035903"/>
                <a:gd name="connsiteX6" fmla="*/ 971550 w 2374877"/>
                <a:gd name="connsiteY6" fmla="*/ 62522 h 3035903"/>
                <a:gd name="connsiteX7" fmla="*/ 0 w 2374877"/>
                <a:gd name="connsiteY7" fmla="*/ 962634 h 3035903"/>
                <a:gd name="connsiteX0" fmla="*/ 0 w 2358265"/>
                <a:gd name="connsiteY0" fmla="*/ 962634 h 3037199"/>
                <a:gd name="connsiteX1" fmla="*/ 1038225 w 2358265"/>
                <a:gd name="connsiteY1" fmla="*/ 1977047 h 3037199"/>
                <a:gd name="connsiteX2" fmla="*/ 1209675 w 2358265"/>
                <a:gd name="connsiteY2" fmla="*/ 2653322 h 3037199"/>
                <a:gd name="connsiteX3" fmla="*/ 1076325 w 2358265"/>
                <a:gd name="connsiteY3" fmla="*/ 2967647 h 3037199"/>
                <a:gd name="connsiteX4" fmla="*/ 2282825 w 2358265"/>
                <a:gd name="connsiteY4" fmla="*/ 1921484 h 3037199"/>
                <a:gd name="connsiteX5" fmla="*/ 2049462 w 2358265"/>
                <a:gd name="connsiteY5" fmla="*/ 311759 h 3037199"/>
                <a:gd name="connsiteX6" fmla="*/ 971550 w 2358265"/>
                <a:gd name="connsiteY6" fmla="*/ 62522 h 3037199"/>
                <a:gd name="connsiteX7" fmla="*/ 0 w 2358265"/>
                <a:gd name="connsiteY7" fmla="*/ 962634 h 3037199"/>
                <a:gd name="connsiteX0" fmla="*/ 0 w 2341764"/>
                <a:gd name="connsiteY0" fmla="*/ 962634 h 3037199"/>
                <a:gd name="connsiteX1" fmla="*/ 1038225 w 2341764"/>
                <a:gd name="connsiteY1" fmla="*/ 1977047 h 3037199"/>
                <a:gd name="connsiteX2" fmla="*/ 1209675 w 2341764"/>
                <a:gd name="connsiteY2" fmla="*/ 2653322 h 3037199"/>
                <a:gd name="connsiteX3" fmla="*/ 1076325 w 2341764"/>
                <a:gd name="connsiteY3" fmla="*/ 2967647 h 3037199"/>
                <a:gd name="connsiteX4" fmla="*/ 2282825 w 2341764"/>
                <a:gd name="connsiteY4" fmla="*/ 1921484 h 3037199"/>
                <a:gd name="connsiteX5" fmla="*/ 2049462 w 2341764"/>
                <a:gd name="connsiteY5" fmla="*/ 311759 h 3037199"/>
                <a:gd name="connsiteX6" fmla="*/ 971550 w 2341764"/>
                <a:gd name="connsiteY6" fmla="*/ 62522 h 3037199"/>
                <a:gd name="connsiteX7" fmla="*/ 0 w 2341764"/>
                <a:gd name="connsiteY7" fmla="*/ 962634 h 3037199"/>
                <a:gd name="connsiteX0" fmla="*/ 0 w 2349450"/>
                <a:gd name="connsiteY0" fmla="*/ 963948 h 3038513"/>
                <a:gd name="connsiteX1" fmla="*/ 1038225 w 2349450"/>
                <a:gd name="connsiteY1" fmla="*/ 1978361 h 3038513"/>
                <a:gd name="connsiteX2" fmla="*/ 1209675 w 2349450"/>
                <a:gd name="connsiteY2" fmla="*/ 2654636 h 3038513"/>
                <a:gd name="connsiteX3" fmla="*/ 1076325 w 2349450"/>
                <a:gd name="connsiteY3" fmla="*/ 2968961 h 3038513"/>
                <a:gd name="connsiteX4" fmla="*/ 2282825 w 2349450"/>
                <a:gd name="connsiteY4" fmla="*/ 1922798 h 3038513"/>
                <a:gd name="connsiteX5" fmla="*/ 2049462 w 2349450"/>
                <a:gd name="connsiteY5" fmla="*/ 313073 h 3038513"/>
                <a:gd name="connsiteX6" fmla="*/ 971550 w 2349450"/>
                <a:gd name="connsiteY6" fmla="*/ 63836 h 3038513"/>
                <a:gd name="connsiteX7" fmla="*/ 0 w 2349450"/>
                <a:gd name="connsiteY7" fmla="*/ 963948 h 3038513"/>
                <a:gd name="connsiteX0" fmla="*/ 0 w 2346645"/>
                <a:gd name="connsiteY0" fmla="*/ 972094 h 3033462"/>
                <a:gd name="connsiteX1" fmla="*/ 1038225 w 2346645"/>
                <a:gd name="connsiteY1" fmla="*/ 1986507 h 3033462"/>
                <a:gd name="connsiteX2" fmla="*/ 1209675 w 2346645"/>
                <a:gd name="connsiteY2" fmla="*/ 2662782 h 3033462"/>
                <a:gd name="connsiteX3" fmla="*/ 1076325 w 2346645"/>
                <a:gd name="connsiteY3" fmla="*/ 2977107 h 3033462"/>
                <a:gd name="connsiteX4" fmla="*/ 2282825 w 2346645"/>
                <a:gd name="connsiteY4" fmla="*/ 1930944 h 3033462"/>
                <a:gd name="connsiteX5" fmla="*/ 2024062 w 2346645"/>
                <a:gd name="connsiteY5" fmla="*/ 270419 h 3033462"/>
                <a:gd name="connsiteX6" fmla="*/ 971550 w 2346645"/>
                <a:gd name="connsiteY6" fmla="*/ 71982 h 3033462"/>
                <a:gd name="connsiteX7" fmla="*/ 0 w 2346645"/>
                <a:gd name="connsiteY7" fmla="*/ 972094 h 3033462"/>
                <a:gd name="connsiteX0" fmla="*/ 0 w 2358612"/>
                <a:gd name="connsiteY0" fmla="*/ 977343 h 3038711"/>
                <a:gd name="connsiteX1" fmla="*/ 1038225 w 2358612"/>
                <a:gd name="connsiteY1" fmla="*/ 1991756 h 3038711"/>
                <a:gd name="connsiteX2" fmla="*/ 1209675 w 2358612"/>
                <a:gd name="connsiteY2" fmla="*/ 2668031 h 3038711"/>
                <a:gd name="connsiteX3" fmla="*/ 1076325 w 2358612"/>
                <a:gd name="connsiteY3" fmla="*/ 2982356 h 3038711"/>
                <a:gd name="connsiteX4" fmla="*/ 2282825 w 2358612"/>
                <a:gd name="connsiteY4" fmla="*/ 1936193 h 3038711"/>
                <a:gd name="connsiteX5" fmla="*/ 2024062 w 2358612"/>
                <a:gd name="connsiteY5" fmla="*/ 275668 h 3038711"/>
                <a:gd name="connsiteX6" fmla="*/ 971550 w 2358612"/>
                <a:gd name="connsiteY6" fmla="*/ 77231 h 3038711"/>
                <a:gd name="connsiteX7" fmla="*/ 0 w 2358612"/>
                <a:gd name="connsiteY7" fmla="*/ 977343 h 3038711"/>
                <a:gd name="connsiteX0" fmla="*/ 0 w 2358612"/>
                <a:gd name="connsiteY0" fmla="*/ 977343 h 3048550"/>
                <a:gd name="connsiteX1" fmla="*/ 1038225 w 2358612"/>
                <a:gd name="connsiteY1" fmla="*/ 1991756 h 3048550"/>
                <a:gd name="connsiteX2" fmla="*/ 1209675 w 2358612"/>
                <a:gd name="connsiteY2" fmla="*/ 2668031 h 3048550"/>
                <a:gd name="connsiteX3" fmla="*/ 1076325 w 2358612"/>
                <a:gd name="connsiteY3" fmla="*/ 2982356 h 3048550"/>
                <a:gd name="connsiteX4" fmla="*/ 2282825 w 2358612"/>
                <a:gd name="connsiteY4" fmla="*/ 1936193 h 3048550"/>
                <a:gd name="connsiteX5" fmla="*/ 2024062 w 2358612"/>
                <a:gd name="connsiteY5" fmla="*/ 275668 h 3048550"/>
                <a:gd name="connsiteX6" fmla="*/ 971550 w 2358612"/>
                <a:gd name="connsiteY6" fmla="*/ 77231 h 3048550"/>
                <a:gd name="connsiteX7" fmla="*/ 0 w 2358612"/>
                <a:gd name="connsiteY7" fmla="*/ 977343 h 3048550"/>
                <a:gd name="connsiteX0" fmla="*/ 0 w 2355793"/>
                <a:gd name="connsiteY0" fmla="*/ 977343 h 3053964"/>
                <a:gd name="connsiteX1" fmla="*/ 1038225 w 2355793"/>
                <a:gd name="connsiteY1" fmla="*/ 1991756 h 3053964"/>
                <a:gd name="connsiteX2" fmla="*/ 1209675 w 2355793"/>
                <a:gd name="connsiteY2" fmla="*/ 2668031 h 3053964"/>
                <a:gd name="connsiteX3" fmla="*/ 1076325 w 2355793"/>
                <a:gd name="connsiteY3" fmla="*/ 2982356 h 3053964"/>
                <a:gd name="connsiteX4" fmla="*/ 2282825 w 2355793"/>
                <a:gd name="connsiteY4" fmla="*/ 1936193 h 3053964"/>
                <a:gd name="connsiteX5" fmla="*/ 2024062 w 2355793"/>
                <a:gd name="connsiteY5" fmla="*/ 275668 h 3053964"/>
                <a:gd name="connsiteX6" fmla="*/ 971550 w 2355793"/>
                <a:gd name="connsiteY6" fmla="*/ 77231 h 3053964"/>
                <a:gd name="connsiteX7" fmla="*/ 0 w 2355793"/>
                <a:gd name="connsiteY7" fmla="*/ 977343 h 3053964"/>
                <a:gd name="connsiteX0" fmla="*/ 0 w 2320665"/>
                <a:gd name="connsiteY0" fmla="*/ 973524 h 3054955"/>
                <a:gd name="connsiteX1" fmla="*/ 1038225 w 2320665"/>
                <a:gd name="connsiteY1" fmla="*/ 1987937 h 3054955"/>
                <a:gd name="connsiteX2" fmla="*/ 1209675 w 2320665"/>
                <a:gd name="connsiteY2" fmla="*/ 2664212 h 3054955"/>
                <a:gd name="connsiteX3" fmla="*/ 1076325 w 2320665"/>
                <a:gd name="connsiteY3" fmla="*/ 2978537 h 3054955"/>
                <a:gd name="connsiteX4" fmla="*/ 2263775 w 2320665"/>
                <a:gd name="connsiteY4" fmla="*/ 2002224 h 3054955"/>
                <a:gd name="connsiteX5" fmla="*/ 2024062 w 2320665"/>
                <a:gd name="connsiteY5" fmla="*/ 271849 h 3054955"/>
                <a:gd name="connsiteX6" fmla="*/ 971550 w 2320665"/>
                <a:gd name="connsiteY6" fmla="*/ 73412 h 3054955"/>
                <a:gd name="connsiteX7" fmla="*/ 0 w 2320665"/>
                <a:gd name="connsiteY7" fmla="*/ 973524 h 3054955"/>
                <a:gd name="connsiteX0" fmla="*/ 0 w 2339806"/>
                <a:gd name="connsiteY0" fmla="*/ 973524 h 3064635"/>
                <a:gd name="connsiteX1" fmla="*/ 1038225 w 2339806"/>
                <a:gd name="connsiteY1" fmla="*/ 1987937 h 3064635"/>
                <a:gd name="connsiteX2" fmla="*/ 1209675 w 2339806"/>
                <a:gd name="connsiteY2" fmla="*/ 2664212 h 3064635"/>
                <a:gd name="connsiteX3" fmla="*/ 1076325 w 2339806"/>
                <a:gd name="connsiteY3" fmla="*/ 2978537 h 3064635"/>
                <a:gd name="connsiteX4" fmla="*/ 2263775 w 2339806"/>
                <a:gd name="connsiteY4" fmla="*/ 2002224 h 3064635"/>
                <a:gd name="connsiteX5" fmla="*/ 2024062 w 2339806"/>
                <a:gd name="connsiteY5" fmla="*/ 271849 h 3064635"/>
                <a:gd name="connsiteX6" fmla="*/ 971550 w 2339806"/>
                <a:gd name="connsiteY6" fmla="*/ 73412 h 3064635"/>
                <a:gd name="connsiteX7" fmla="*/ 0 w 2339806"/>
                <a:gd name="connsiteY7" fmla="*/ 973524 h 3064635"/>
                <a:gd name="connsiteX0" fmla="*/ 0 w 2345178"/>
                <a:gd name="connsiteY0" fmla="*/ 971530 h 3058774"/>
                <a:gd name="connsiteX1" fmla="*/ 1038225 w 2345178"/>
                <a:gd name="connsiteY1" fmla="*/ 1985943 h 3058774"/>
                <a:gd name="connsiteX2" fmla="*/ 1209675 w 2345178"/>
                <a:gd name="connsiteY2" fmla="*/ 2662218 h 3058774"/>
                <a:gd name="connsiteX3" fmla="*/ 1076325 w 2345178"/>
                <a:gd name="connsiteY3" fmla="*/ 2976543 h 3058774"/>
                <a:gd name="connsiteX4" fmla="*/ 2270125 w 2345178"/>
                <a:gd name="connsiteY4" fmla="*/ 1955780 h 3058774"/>
                <a:gd name="connsiteX5" fmla="*/ 2024062 w 2345178"/>
                <a:gd name="connsiteY5" fmla="*/ 269855 h 3058774"/>
                <a:gd name="connsiteX6" fmla="*/ 971550 w 2345178"/>
                <a:gd name="connsiteY6" fmla="*/ 71418 h 3058774"/>
                <a:gd name="connsiteX7" fmla="*/ 0 w 2345178"/>
                <a:gd name="connsiteY7" fmla="*/ 971530 h 3058774"/>
                <a:gd name="connsiteX0" fmla="*/ 0 w 2355143"/>
                <a:gd name="connsiteY0" fmla="*/ 973235 h 3060479"/>
                <a:gd name="connsiteX1" fmla="*/ 1038225 w 2355143"/>
                <a:gd name="connsiteY1" fmla="*/ 1987648 h 3060479"/>
                <a:gd name="connsiteX2" fmla="*/ 1209675 w 2355143"/>
                <a:gd name="connsiteY2" fmla="*/ 2663923 h 3060479"/>
                <a:gd name="connsiteX3" fmla="*/ 1076325 w 2355143"/>
                <a:gd name="connsiteY3" fmla="*/ 2978248 h 3060479"/>
                <a:gd name="connsiteX4" fmla="*/ 2270125 w 2355143"/>
                <a:gd name="connsiteY4" fmla="*/ 1957485 h 3060479"/>
                <a:gd name="connsiteX5" fmla="*/ 2024062 w 2355143"/>
                <a:gd name="connsiteY5" fmla="*/ 271560 h 3060479"/>
                <a:gd name="connsiteX6" fmla="*/ 971550 w 2355143"/>
                <a:gd name="connsiteY6" fmla="*/ 73123 h 3060479"/>
                <a:gd name="connsiteX7" fmla="*/ 0 w 2355143"/>
                <a:gd name="connsiteY7" fmla="*/ 973235 h 3060479"/>
                <a:gd name="connsiteX0" fmla="*/ 0 w 2358870"/>
                <a:gd name="connsiteY0" fmla="*/ 973235 h 3060479"/>
                <a:gd name="connsiteX1" fmla="*/ 1038225 w 2358870"/>
                <a:gd name="connsiteY1" fmla="*/ 1987648 h 3060479"/>
                <a:gd name="connsiteX2" fmla="*/ 1209675 w 2358870"/>
                <a:gd name="connsiteY2" fmla="*/ 2663923 h 3060479"/>
                <a:gd name="connsiteX3" fmla="*/ 1076325 w 2358870"/>
                <a:gd name="connsiteY3" fmla="*/ 2978248 h 3060479"/>
                <a:gd name="connsiteX4" fmla="*/ 2270125 w 2358870"/>
                <a:gd name="connsiteY4" fmla="*/ 1957485 h 3060479"/>
                <a:gd name="connsiteX5" fmla="*/ 2024062 w 2358870"/>
                <a:gd name="connsiteY5" fmla="*/ 271560 h 3060479"/>
                <a:gd name="connsiteX6" fmla="*/ 971550 w 2358870"/>
                <a:gd name="connsiteY6" fmla="*/ 73123 h 3060479"/>
                <a:gd name="connsiteX7" fmla="*/ 0 w 2358870"/>
                <a:gd name="connsiteY7" fmla="*/ 973235 h 3060479"/>
                <a:gd name="connsiteX0" fmla="*/ 0 w 2358870"/>
                <a:gd name="connsiteY0" fmla="*/ 973235 h 3060479"/>
                <a:gd name="connsiteX1" fmla="*/ 1038225 w 2358870"/>
                <a:gd name="connsiteY1" fmla="*/ 1987648 h 3060479"/>
                <a:gd name="connsiteX2" fmla="*/ 1209675 w 2358870"/>
                <a:gd name="connsiteY2" fmla="*/ 2663923 h 3060479"/>
                <a:gd name="connsiteX3" fmla="*/ 1076325 w 2358870"/>
                <a:gd name="connsiteY3" fmla="*/ 2978248 h 3060479"/>
                <a:gd name="connsiteX4" fmla="*/ 2270125 w 2358870"/>
                <a:gd name="connsiteY4" fmla="*/ 1957485 h 3060479"/>
                <a:gd name="connsiteX5" fmla="*/ 2024062 w 2358870"/>
                <a:gd name="connsiteY5" fmla="*/ 271560 h 3060479"/>
                <a:gd name="connsiteX6" fmla="*/ 971550 w 2358870"/>
                <a:gd name="connsiteY6" fmla="*/ 73123 h 3060479"/>
                <a:gd name="connsiteX7" fmla="*/ 0 w 2358870"/>
                <a:gd name="connsiteY7" fmla="*/ 973235 h 3060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58870" h="3060479">
                  <a:moveTo>
                    <a:pt x="0" y="973235"/>
                  </a:moveTo>
                  <a:cubicBezTo>
                    <a:pt x="333375" y="1287560"/>
                    <a:pt x="693738" y="1484411"/>
                    <a:pt x="1038225" y="1987648"/>
                  </a:cubicBezTo>
                  <a:cubicBezTo>
                    <a:pt x="1201737" y="2238473"/>
                    <a:pt x="1231900" y="2517872"/>
                    <a:pt x="1209675" y="2663923"/>
                  </a:cubicBezTo>
                  <a:cubicBezTo>
                    <a:pt x="1187450" y="2809974"/>
                    <a:pt x="1120775" y="2873473"/>
                    <a:pt x="1076325" y="2978248"/>
                  </a:cubicBezTo>
                  <a:cubicBezTo>
                    <a:pt x="1059656" y="3297334"/>
                    <a:pt x="2074069" y="2630849"/>
                    <a:pt x="2270125" y="1957485"/>
                  </a:cubicBezTo>
                  <a:cubicBezTo>
                    <a:pt x="2466181" y="1284121"/>
                    <a:pt x="2316691" y="591970"/>
                    <a:pt x="2024062" y="271560"/>
                  </a:cubicBezTo>
                  <a:cubicBezTo>
                    <a:pt x="1731433" y="-48850"/>
                    <a:pt x="1264444" y="-43823"/>
                    <a:pt x="971550" y="73123"/>
                  </a:cubicBezTo>
                  <a:cubicBezTo>
                    <a:pt x="678656" y="190069"/>
                    <a:pt x="320675" y="663673"/>
                    <a:pt x="0" y="973235"/>
                  </a:cubicBez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63" name="フリーフォーム: 図形 1062">
              <a:extLst>
                <a:ext uri="{FF2B5EF4-FFF2-40B4-BE49-F238E27FC236}">
                  <a16:creationId xmlns:a16="http://schemas.microsoft.com/office/drawing/2014/main" id="{BD164F09-CE1C-17E2-1DE6-8AF2A40B2434}"/>
                </a:ext>
              </a:extLst>
            </p:cNvPr>
            <p:cNvSpPr/>
            <p:nvPr/>
          </p:nvSpPr>
          <p:spPr>
            <a:xfrm>
              <a:off x="-5252169" y="68939"/>
              <a:ext cx="6201608" cy="6843936"/>
            </a:xfrm>
            <a:custGeom>
              <a:avLst/>
              <a:gdLst>
                <a:gd name="connsiteX0" fmla="*/ 1568723 w 6201608"/>
                <a:gd name="connsiteY0" fmla="*/ 4582459 h 6843936"/>
                <a:gd name="connsiteX1" fmla="*/ 1527352 w 6201608"/>
                <a:gd name="connsiteY1" fmla="*/ 4622748 h 6843936"/>
                <a:gd name="connsiteX2" fmla="*/ 1122747 w 6201608"/>
                <a:gd name="connsiteY2" fmla="*/ 6093658 h 6843936"/>
                <a:gd name="connsiteX3" fmla="*/ 3441261 w 6201608"/>
                <a:gd name="connsiteY3" fmla="*/ 6379836 h 6843936"/>
                <a:gd name="connsiteX4" fmla="*/ 3933330 w 6201608"/>
                <a:gd name="connsiteY4" fmla="*/ 6069395 h 6843936"/>
                <a:gd name="connsiteX5" fmla="*/ 4068386 w 6201608"/>
                <a:gd name="connsiteY5" fmla="*/ 5955399 h 6843936"/>
                <a:gd name="connsiteX6" fmla="*/ 4098419 w 6201608"/>
                <a:gd name="connsiteY6" fmla="*/ 5967549 h 6843936"/>
                <a:gd name="connsiteX7" fmla="*/ 4257260 w 6201608"/>
                <a:gd name="connsiteY7" fmla="*/ 6009399 h 6843936"/>
                <a:gd name="connsiteX8" fmla="*/ 4212817 w 6201608"/>
                <a:gd name="connsiteY8" fmla="*/ 6053268 h 6843936"/>
                <a:gd name="connsiteX9" fmla="*/ 3515787 w 6201608"/>
                <a:gd name="connsiteY9" fmla="*/ 6529178 h 6843936"/>
                <a:gd name="connsiteX10" fmla="*/ 942482 w 6201608"/>
                <a:gd name="connsiteY10" fmla="*/ 6183616 h 6843936"/>
                <a:gd name="connsiteX11" fmla="*/ 1250027 w 6201608"/>
                <a:gd name="connsiteY11" fmla="*/ 4678753 h 6843936"/>
                <a:gd name="connsiteX12" fmla="*/ 1327823 w 6201608"/>
                <a:gd name="connsiteY12" fmla="*/ 4589476 h 6843936"/>
                <a:gd name="connsiteX13" fmla="*/ 1347911 w 6201608"/>
                <a:gd name="connsiteY13" fmla="*/ 4592106 h 6843936"/>
                <a:gd name="connsiteX14" fmla="*/ 1485082 w 6201608"/>
                <a:gd name="connsiteY14" fmla="*/ 4592568 h 6843936"/>
                <a:gd name="connsiteX15" fmla="*/ 5231952 w 6201608"/>
                <a:gd name="connsiteY15" fmla="*/ 2099709 h 6843936"/>
                <a:gd name="connsiteX16" fmla="*/ 5323163 w 6201608"/>
                <a:gd name="connsiteY16" fmla="*/ 2136608 h 6843936"/>
                <a:gd name="connsiteX17" fmla="*/ 6155778 w 6201608"/>
                <a:gd name="connsiteY17" fmla="*/ 4227744 h 6843936"/>
                <a:gd name="connsiteX18" fmla="*/ 4284534 w 6201608"/>
                <a:gd name="connsiteY18" fmla="*/ 5827922 h 6843936"/>
                <a:gd name="connsiteX19" fmla="*/ 4217377 w 6201608"/>
                <a:gd name="connsiteY19" fmla="*/ 5810227 h 6843936"/>
                <a:gd name="connsiteX20" fmla="*/ 4318114 w 6201608"/>
                <a:gd name="connsiteY20" fmla="*/ 5696489 h 6843936"/>
                <a:gd name="connsiteX21" fmla="*/ 4374450 w 6201608"/>
                <a:gd name="connsiteY21" fmla="*/ 5621993 h 6843936"/>
                <a:gd name="connsiteX22" fmla="*/ 4462400 w 6201608"/>
                <a:gd name="connsiteY22" fmla="*/ 5633506 h 6843936"/>
                <a:gd name="connsiteX23" fmla="*/ 5986002 w 6201608"/>
                <a:gd name="connsiteY23" fmla="*/ 4194732 h 6843936"/>
                <a:gd name="connsiteX24" fmla="*/ 5119594 w 6201608"/>
                <a:gd name="connsiteY24" fmla="*/ 2286651 h 6843936"/>
                <a:gd name="connsiteX25" fmla="*/ 5092777 w 6201608"/>
                <a:gd name="connsiteY25" fmla="*/ 2279586 h 6843936"/>
                <a:gd name="connsiteX26" fmla="*/ 5131412 w 6201608"/>
                <a:gd name="connsiteY26" fmla="*/ 2235249 h 6843936"/>
                <a:gd name="connsiteX27" fmla="*/ 1607369 w 6201608"/>
                <a:gd name="connsiteY27" fmla="*/ 976547 h 6843936"/>
                <a:gd name="connsiteX28" fmla="*/ 1917074 w 6201608"/>
                <a:gd name="connsiteY28" fmla="*/ 997386 h 6843936"/>
                <a:gd name="connsiteX29" fmla="*/ 1986140 w 6201608"/>
                <a:gd name="connsiteY29" fmla="*/ 1015583 h 6843936"/>
                <a:gd name="connsiteX30" fmla="*/ 1983759 w 6201608"/>
                <a:gd name="connsiteY30" fmla="*/ 1017902 h 6843936"/>
                <a:gd name="connsiteX31" fmla="*/ 1869020 w 6201608"/>
                <a:gd name="connsiteY31" fmla="*/ 1147449 h 6843936"/>
                <a:gd name="connsiteX32" fmla="*/ 1826510 w 6201608"/>
                <a:gd name="connsiteY32" fmla="*/ 1203664 h 6843936"/>
                <a:gd name="connsiteX33" fmla="*/ 1735899 w 6201608"/>
                <a:gd name="connsiteY33" fmla="*/ 1191801 h 6843936"/>
                <a:gd name="connsiteX34" fmla="*/ 1598727 w 6201608"/>
                <a:gd name="connsiteY34" fmla="*/ 1191339 h 6843936"/>
                <a:gd name="connsiteX35" fmla="*/ 212296 w 6201608"/>
                <a:gd name="connsiteY35" fmla="*/ 2630576 h 6843936"/>
                <a:gd name="connsiteX36" fmla="*/ 1078704 w 6201608"/>
                <a:gd name="connsiteY36" fmla="*/ 4538658 h 6843936"/>
                <a:gd name="connsiteX37" fmla="*/ 1119330 w 6201608"/>
                <a:gd name="connsiteY37" fmla="*/ 4549361 h 6843936"/>
                <a:gd name="connsiteX38" fmla="*/ 1061957 w 6201608"/>
                <a:gd name="connsiteY38" fmla="*/ 4615200 h 6843936"/>
                <a:gd name="connsiteX39" fmla="*/ 977663 w 6201608"/>
                <a:gd name="connsiteY39" fmla="*/ 4728838 h 6843936"/>
                <a:gd name="connsiteX40" fmla="*/ 878445 w 6201608"/>
                <a:gd name="connsiteY40" fmla="*/ 4688700 h 6843936"/>
                <a:gd name="connsiteX41" fmla="*/ 45830 w 6201608"/>
                <a:gd name="connsiteY41" fmla="*/ 2597564 h 6843936"/>
                <a:gd name="connsiteX42" fmla="*/ 1607369 w 6201608"/>
                <a:gd name="connsiteY42" fmla="*/ 976547 h 6843936"/>
                <a:gd name="connsiteX43" fmla="*/ 3865433 w 6201608"/>
                <a:gd name="connsiteY43" fmla="*/ 1284 h 6843936"/>
                <a:gd name="connsiteX44" fmla="*/ 5252829 w 6201608"/>
                <a:gd name="connsiteY44" fmla="*/ 660320 h 6843936"/>
                <a:gd name="connsiteX45" fmla="*/ 4945283 w 6201608"/>
                <a:gd name="connsiteY45" fmla="*/ 2165182 h 6843936"/>
                <a:gd name="connsiteX46" fmla="*/ 4881774 w 6201608"/>
                <a:gd name="connsiteY46" fmla="*/ 2238065 h 6843936"/>
                <a:gd name="connsiteX47" fmla="*/ 4844623 w 6201608"/>
                <a:gd name="connsiteY47" fmla="*/ 2233201 h 6843936"/>
                <a:gd name="connsiteX48" fmla="*/ 4707453 w 6201608"/>
                <a:gd name="connsiteY48" fmla="*/ 2232739 h 6843936"/>
                <a:gd name="connsiteX49" fmla="*/ 4648820 w 6201608"/>
                <a:gd name="connsiteY49" fmla="*/ 2239825 h 6843936"/>
                <a:gd name="connsiteX50" fmla="*/ 4667958 w 6201608"/>
                <a:gd name="connsiteY50" fmla="*/ 2221188 h 6843936"/>
                <a:gd name="connsiteX51" fmla="*/ 5072564 w 6201608"/>
                <a:gd name="connsiteY51" fmla="*/ 750278 h 6843936"/>
                <a:gd name="connsiteX52" fmla="*/ 3993737 w 6201608"/>
                <a:gd name="connsiteY52" fmla="*/ 175014 h 6843936"/>
                <a:gd name="connsiteX53" fmla="*/ 2754050 w 6201608"/>
                <a:gd name="connsiteY53" fmla="*/ 464102 h 6843936"/>
                <a:gd name="connsiteX54" fmla="*/ 2261981 w 6201608"/>
                <a:gd name="connsiteY54" fmla="*/ 774541 h 6843936"/>
                <a:gd name="connsiteX55" fmla="*/ 2142383 w 6201608"/>
                <a:gd name="connsiteY55" fmla="*/ 875489 h 6843936"/>
                <a:gd name="connsiteX56" fmla="*/ 2116995 w 6201608"/>
                <a:gd name="connsiteY56" fmla="*/ 865218 h 6843936"/>
                <a:gd name="connsiteX57" fmla="*/ 1951587 w 6201608"/>
                <a:gd name="connsiteY57" fmla="*/ 821637 h 6843936"/>
                <a:gd name="connsiteX58" fmla="*/ 1951174 w 6201608"/>
                <a:gd name="connsiteY58" fmla="*/ 821584 h 6843936"/>
                <a:gd name="connsiteX59" fmla="*/ 1982493 w 6201608"/>
                <a:gd name="connsiteY59" fmla="*/ 790668 h 6843936"/>
                <a:gd name="connsiteX60" fmla="*/ 2679523 w 6201608"/>
                <a:gd name="connsiteY60" fmla="*/ 314758 h 6843936"/>
                <a:gd name="connsiteX61" fmla="*/ 3865433 w 6201608"/>
                <a:gd name="connsiteY61" fmla="*/ 1284 h 684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6201608" h="6843936">
                  <a:moveTo>
                    <a:pt x="1568723" y="4582459"/>
                  </a:moveTo>
                  <a:lnTo>
                    <a:pt x="1527352" y="4622748"/>
                  </a:lnTo>
                  <a:cubicBezTo>
                    <a:pt x="1081995" y="5089382"/>
                    <a:pt x="903813" y="5654940"/>
                    <a:pt x="1122747" y="6093658"/>
                  </a:cubicBezTo>
                  <a:cubicBezTo>
                    <a:pt x="1441195" y="6731793"/>
                    <a:pt x="2479229" y="6859918"/>
                    <a:pt x="3441261" y="6379836"/>
                  </a:cubicBezTo>
                  <a:cubicBezTo>
                    <a:pt x="3621642" y="6289820"/>
                    <a:pt x="3786544" y="6184814"/>
                    <a:pt x="3933330" y="6069395"/>
                  </a:cubicBezTo>
                  <a:lnTo>
                    <a:pt x="4068386" y="5955399"/>
                  </a:lnTo>
                  <a:lnTo>
                    <a:pt x="4098419" y="5967549"/>
                  </a:lnTo>
                  <a:lnTo>
                    <a:pt x="4257260" y="6009399"/>
                  </a:lnTo>
                  <a:lnTo>
                    <a:pt x="4212817" y="6053268"/>
                  </a:lnTo>
                  <a:cubicBezTo>
                    <a:pt x="4015800" y="6234054"/>
                    <a:pt x="3781185" y="6396737"/>
                    <a:pt x="3515787" y="6529178"/>
                  </a:cubicBezTo>
                  <a:cubicBezTo>
                    <a:pt x="2454198" y="7058943"/>
                    <a:pt x="1302090" y="6904229"/>
                    <a:pt x="942482" y="6183616"/>
                  </a:cubicBezTo>
                  <a:cubicBezTo>
                    <a:pt x="717727" y="5733232"/>
                    <a:pt x="855737" y="5168389"/>
                    <a:pt x="1250027" y="4678753"/>
                  </a:cubicBezTo>
                  <a:lnTo>
                    <a:pt x="1327823" y="4589476"/>
                  </a:lnTo>
                  <a:lnTo>
                    <a:pt x="1347911" y="4592106"/>
                  </a:lnTo>
                  <a:cubicBezTo>
                    <a:pt x="1393787" y="4595150"/>
                    <a:pt x="1439557" y="4595264"/>
                    <a:pt x="1485082" y="4592568"/>
                  </a:cubicBezTo>
                  <a:close/>
                  <a:moveTo>
                    <a:pt x="5231952" y="2099709"/>
                  </a:moveTo>
                  <a:lnTo>
                    <a:pt x="5323163" y="2136608"/>
                  </a:lnTo>
                  <a:cubicBezTo>
                    <a:pt x="5971643" y="2447418"/>
                    <a:pt x="6335556" y="3312196"/>
                    <a:pt x="6155778" y="4227744"/>
                  </a:cubicBezTo>
                  <a:cubicBezTo>
                    <a:pt x="5950316" y="5274085"/>
                    <a:pt x="5112532" y="5990509"/>
                    <a:pt x="4284534" y="5827922"/>
                  </a:cubicBezTo>
                  <a:lnTo>
                    <a:pt x="4217377" y="5810227"/>
                  </a:lnTo>
                  <a:lnTo>
                    <a:pt x="4318114" y="5696489"/>
                  </a:lnTo>
                  <a:lnTo>
                    <a:pt x="4374450" y="5621993"/>
                  </a:lnTo>
                  <a:lnTo>
                    <a:pt x="4462400" y="5633506"/>
                  </a:lnTo>
                  <a:cubicBezTo>
                    <a:pt x="5150530" y="5679166"/>
                    <a:pt x="5814982" y="5065674"/>
                    <a:pt x="5986002" y="4194732"/>
                  </a:cubicBezTo>
                  <a:cubicBezTo>
                    <a:pt x="6157022" y="3323790"/>
                    <a:pt x="5773896" y="2504593"/>
                    <a:pt x="5119594" y="2286651"/>
                  </a:cubicBezTo>
                  <a:lnTo>
                    <a:pt x="5092777" y="2279586"/>
                  </a:lnTo>
                  <a:lnTo>
                    <a:pt x="5131412" y="2235249"/>
                  </a:lnTo>
                  <a:close/>
                  <a:moveTo>
                    <a:pt x="1607369" y="976547"/>
                  </a:moveTo>
                  <a:cubicBezTo>
                    <a:pt x="1709921" y="970474"/>
                    <a:pt x="1813574" y="977063"/>
                    <a:pt x="1917074" y="997386"/>
                  </a:cubicBezTo>
                  <a:lnTo>
                    <a:pt x="1986140" y="1015583"/>
                  </a:lnTo>
                  <a:lnTo>
                    <a:pt x="1983759" y="1017902"/>
                  </a:lnTo>
                  <a:cubicBezTo>
                    <a:pt x="1943272" y="1060324"/>
                    <a:pt x="1904993" y="1103562"/>
                    <a:pt x="1869020" y="1147449"/>
                  </a:cubicBezTo>
                  <a:lnTo>
                    <a:pt x="1826510" y="1203664"/>
                  </a:lnTo>
                  <a:lnTo>
                    <a:pt x="1735899" y="1191801"/>
                  </a:lnTo>
                  <a:cubicBezTo>
                    <a:pt x="1690023" y="1188758"/>
                    <a:pt x="1644253" y="1188644"/>
                    <a:pt x="1598727" y="1191339"/>
                  </a:cubicBezTo>
                  <a:cubicBezTo>
                    <a:pt x="961367" y="1229084"/>
                    <a:pt x="371914" y="1817696"/>
                    <a:pt x="212296" y="2630576"/>
                  </a:cubicBezTo>
                  <a:cubicBezTo>
                    <a:pt x="41276" y="3501518"/>
                    <a:pt x="424403" y="4320716"/>
                    <a:pt x="1078704" y="4538658"/>
                  </a:cubicBezTo>
                  <a:lnTo>
                    <a:pt x="1119330" y="4549361"/>
                  </a:lnTo>
                  <a:lnTo>
                    <a:pt x="1061957" y="4615200"/>
                  </a:lnTo>
                  <a:lnTo>
                    <a:pt x="977663" y="4728838"/>
                  </a:lnTo>
                  <a:lnTo>
                    <a:pt x="878445" y="4688700"/>
                  </a:lnTo>
                  <a:cubicBezTo>
                    <a:pt x="229965" y="4377890"/>
                    <a:pt x="-133948" y="3513112"/>
                    <a:pt x="45830" y="2597564"/>
                  </a:cubicBezTo>
                  <a:cubicBezTo>
                    <a:pt x="225609" y="1682015"/>
                    <a:pt x="889509" y="1019060"/>
                    <a:pt x="1607369" y="976547"/>
                  </a:cubicBezTo>
                  <a:close/>
                  <a:moveTo>
                    <a:pt x="3865433" y="1284"/>
                  </a:moveTo>
                  <a:cubicBezTo>
                    <a:pt x="4493748" y="-19392"/>
                    <a:pt x="5028074" y="209936"/>
                    <a:pt x="5252829" y="660320"/>
                  </a:cubicBezTo>
                  <a:cubicBezTo>
                    <a:pt x="5477583" y="1110704"/>
                    <a:pt x="5339574" y="1675548"/>
                    <a:pt x="4945283" y="2165182"/>
                  </a:cubicBezTo>
                  <a:lnTo>
                    <a:pt x="4881774" y="2238065"/>
                  </a:lnTo>
                  <a:lnTo>
                    <a:pt x="4844623" y="2233201"/>
                  </a:lnTo>
                  <a:cubicBezTo>
                    <a:pt x="4798749" y="2230157"/>
                    <a:pt x="4752979" y="2230043"/>
                    <a:pt x="4707453" y="2232739"/>
                  </a:cubicBezTo>
                  <a:lnTo>
                    <a:pt x="4648820" y="2239825"/>
                  </a:lnTo>
                  <a:lnTo>
                    <a:pt x="4667958" y="2221188"/>
                  </a:lnTo>
                  <a:cubicBezTo>
                    <a:pt x="5113316" y="1754554"/>
                    <a:pt x="5291497" y="1188995"/>
                    <a:pt x="5072564" y="750278"/>
                  </a:cubicBezTo>
                  <a:cubicBezTo>
                    <a:pt x="4893437" y="391327"/>
                    <a:pt x="4486629" y="193747"/>
                    <a:pt x="3993737" y="175014"/>
                  </a:cubicBezTo>
                  <a:cubicBezTo>
                    <a:pt x="3610376" y="160444"/>
                    <a:pt x="3174941" y="254065"/>
                    <a:pt x="2754050" y="464102"/>
                  </a:cubicBezTo>
                  <a:cubicBezTo>
                    <a:pt x="2573669" y="554117"/>
                    <a:pt x="2408767" y="659124"/>
                    <a:pt x="2261981" y="774541"/>
                  </a:cubicBezTo>
                  <a:lnTo>
                    <a:pt x="2142383" y="875489"/>
                  </a:lnTo>
                  <a:lnTo>
                    <a:pt x="2116995" y="865218"/>
                  </a:lnTo>
                  <a:cubicBezTo>
                    <a:pt x="2063307" y="847336"/>
                    <a:pt x="2008137" y="832742"/>
                    <a:pt x="1951587" y="821637"/>
                  </a:cubicBezTo>
                  <a:lnTo>
                    <a:pt x="1951174" y="821584"/>
                  </a:lnTo>
                  <a:lnTo>
                    <a:pt x="1982493" y="790668"/>
                  </a:lnTo>
                  <a:cubicBezTo>
                    <a:pt x="2179511" y="609883"/>
                    <a:pt x="2414126" y="447199"/>
                    <a:pt x="2679523" y="314758"/>
                  </a:cubicBezTo>
                  <a:cubicBezTo>
                    <a:pt x="3077619" y="116096"/>
                    <a:pt x="3488445" y="13689"/>
                    <a:pt x="3865433" y="12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8F8915C-78A7-2546-DE32-3DBC9132B116}"/>
              </a:ext>
            </a:extLst>
          </p:cNvPr>
          <p:cNvGrpSpPr/>
          <p:nvPr/>
        </p:nvGrpSpPr>
        <p:grpSpPr>
          <a:xfrm>
            <a:off x="1314457" y="976757"/>
            <a:ext cx="1428660" cy="2262988"/>
            <a:chOff x="2453203" y="330201"/>
            <a:chExt cx="3845917" cy="6091904"/>
          </a:xfrm>
        </p:grpSpPr>
        <p:sp>
          <p:nvSpPr>
            <p:cNvPr id="1574" name="フリーフォーム: 図形 1573">
              <a:extLst>
                <a:ext uri="{FF2B5EF4-FFF2-40B4-BE49-F238E27FC236}">
                  <a16:creationId xmlns:a16="http://schemas.microsoft.com/office/drawing/2014/main" id="{DEA2B9AD-DC72-B1F4-77AF-06DF4DD0F67B}"/>
                </a:ext>
              </a:extLst>
            </p:cNvPr>
            <p:cNvSpPr/>
            <p:nvPr/>
          </p:nvSpPr>
          <p:spPr>
            <a:xfrm flipH="1">
              <a:off x="2453203" y="330201"/>
              <a:ext cx="3845917" cy="6091904"/>
            </a:xfrm>
            <a:custGeom>
              <a:avLst/>
              <a:gdLst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2767905 w 3845917"/>
                <a:gd name="connsiteY5" fmla="*/ 221873 h 6091904"/>
                <a:gd name="connsiteX6" fmla="*/ 2739320 w 3845917"/>
                <a:gd name="connsiteY6" fmla="*/ 266844 h 6091904"/>
                <a:gd name="connsiteX7" fmla="*/ 1922959 w 3845917"/>
                <a:gd name="connsiteY7" fmla="*/ 1292815 h 6091904"/>
                <a:gd name="connsiteX8" fmla="*/ 1106597 w 3845917"/>
                <a:gd name="connsiteY8" fmla="*/ 266844 h 6091904"/>
                <a:gd name="connsiteX9" fmla="*/ 1078012 w 3845917"/>
                <a:gd name="connsiteY9" fmla="*/ 221873 h 6091904"/>
                <a:gd name="connsiteX10" fmla="*/ 1037228 w 3845917"/>
                <a:gd name="connsiteY10" fmla="*/ 179663 h 6091904"/>
                <a:gd name="connsiteX11" fmla="*/ 1023319 w 3845917"/>
                <a:gd name="connsiteY11" fmla="*/ 162183 h 6091904"/>
                <a:gd name="connsiteX12" fmla="*/ 1023319 w 3845917"/>
                <a:gd name="connsiteY12" fmla="*/ 165268 h 6091904"/>
                <a:gd name="connsiteX13" fmla="*/ 1006050 w 3845917"/>
                <a:gd name="connsiteY13" fmla="*/ 147395 h 6091904"/>
                <a:gd name="connsiteX14" fmla="*/ 589331 w 3845917"/>
                <a:gd name="connsiteY14" fmla="*/ 0 h 6091904"/>
                <a:gd name="connsiteX15" fmla="*/ 11975 w 3845917"/>
                <a:gd name="connsiteY15" fmla="*/ 401818 h 6091904"/>
                <a:gd name="connsiteX16" fmla="*/ 2686 w 3845917"/>
                <a:gd name="connsiteY16" fmla="*/ 480504 h 6091904"/>
                <a:gd name="connsiteX17" fmla="*/ 0 w 3845917"/>
                <a:gd name="connsiteY17" fmla="*/ 480504 h 6091904"/>
                <a:gd name="connsiteX18" fmla="*/ 0 w 3845917"/>
                <a:gd name="connsiteY18" fmla="*/ 3655059 h 6091904"/>
                <a:gd name="connsiteX19" fmla="*/ 1764 w 3845917"/>
                <a:gd name="connsiteY19" fmla="*/ 3655059 h 6091904"/>
                <a:gd name="connsiteX20" fmla="*/ 11975 w 3845917"/>
                <a:gd name="connsiteY20" fmla="*/ 3741557 h 6091904"/>
                <a:gd name="connsiteX21" fmla="*/ 85321 w 3845917"/>
                <a:gd name="connsiteY21" fmla="*/ 3901085 h 6091904"/>
                <a:gd name="connsiteX22" fmla="*/ 92136 w 3845917"/>
                <a:gd name="connsiteY22" fmla="*/ 3909066 h 6091904"/>
                <a:gd name="connsiteX23" fmla="*/ 91941 w 3845917"/>
                <a:gd name="connsiteY23" fmla="*/ 3909224 h 6091904"/>
                <a:gd name="connsiteX24" fmla="*/ 1817528 w 3845917"/>
                <a:gd name="connsiteY24" fmla="*/ 6031796 h 6091904"/>
                <a:gd name="connsiteX25" fmla="*/ 1819677 w 3845917"/>
                <a:gd name="connsiteY25" fmla="*/ 6036015 h 6091904"/>
                <a:gd name="connsiteX26" fmla="*/ 1824340 w 3845917"/>
                <a:gd name="connsiteY26" fmla="*/ 6040175 h 6091904"/>
                <a:gd name="connsiteX27" fmla="*/ 1824669 w 3845917"/>
                <a:gd name="connsiteY27" fmla="*/ 6040580 h 6091904"/>
                <a:gd name="connsiteX28" fmla="*/ 1824734 w 3845917"/>
                <a:gd name="connsiteY28" fmla="*/ 6040527 h 6091904"/>
                <a:gd name="connsiteX29" fmla="*/ 1865511 w 3845917"/>
                <a:gd name="connsiteY29" fmla="*/ 6076909 h 6091904"/>
                <a:gd name="connsiteX30" fmla="*/ 1921637 w 3845917"/>
                <a:gd name="connsiteY30" fmla="*/ 6091904 h 6091904"/>
                <a:gd name="connsiteX31" fmla="*/ 1977764 w 3845917"/>
                <a:gd name="connsiteY31" fmla="*/ 6076909 h 6091904"/>
                <a:gd name="connsiteX32" fmla="*/ 2019800 w 3845917"/>
                <a:gd name="connsiteY32" fmla="*/ 6039403 h 6091904"/>
                <a:gd name="connsiteX33" fmla="*/ 2021248 w 3845917"/>
                <a:gd name="connsiteY33" fmla="*/ 6040580 h 6091904"/>
                <a:gd name="connsiteX34" fmla="*/ 3753976 w 3845917"/>
                <a:gd name="connsiteY34" fmla="*/ 3909224 h 6091904"/>
                <a:gd name="connsiteX35" fmla="*/ 3753781 w 3845917"/>
                <a:gd name="connsiteY35" fmla="*/ 3909066 h 6091904"/>
                <a:gd name="connsiteX36" fmla="*/ 3760596 w 3845917"/>
                <a:gd name="connsiteY36" fmla="*/ 3901085 h 6091904"/>
                <a:gd name="connsiteX37" fmla="*/ 3833942 w 3845917"/>
                <a:gd name="connsiteY37" fmla="*/ 3741557 h 6091904"/>
                <a:gd name="connsiteX38" fmla="*/ 3844153 w 3845917"/>
                <a:gd name="connsiteY38" fmla="*/ 3655059 h 6091904"/>
                <a:gd name="connsiteX39" fmla="*/ 3845917 w 3845917"/>
                <a:gd name="connsiteY39" fmla="*/ 3655059 h 6091904"/>
                <a:gd name="connsiteX40" fmla="*/ 3845917 w 3845917"/>
                <a:gd name="connsiteY40" fmla="*/ 480504 h 6091904"/>
                <a:gd name="connsiteX41" fmla="*/ 3843231 w 3845917"/>
                <a:gd name="connsiteY41" fmla="*/ 480504 h 6091904"/>
                <a:gd name="connsiteX42" fmla="*/ 3833942 w 3845917"/>
                <a:gd name="connsiteY42" fmla="*/ 401818 h 6091904"/>
                <a:gd name="connsiteX43" fmla="*/ 3256586 w 3845917"/>
                <a:gd name="connsiteY43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2767905 w 3845917"/>
                <a:gd name="connsiteY5" fmla="*/ 221873 h 6091904"/>
                <a:gd name="connsiteX6" fmla="*/ 2739320 w 3845917"/>
                <a:gd name="connsiteY6" fmla="*/ 266844 h 6091904"/>
                <a:gd name="connsiteX7" fmla="*/ 1922959 w 3845917"/>
                <a:gd name="connsiteY7" fmla="*/ 1292815 h 6091904"/>
                <a:gd name="connsiteX8" fmla="*/ 1106597 w 3845917"/>
                <a:gd name="connsiteY8" fmla="*/ 266844 h 6091904"/>
                <a:gd name="connsiteX9" fmla="*/ 1078012 w 3845917"/>
                <a:gd name="connsiteY9" fmla="*/ 221873 h 6091904"/>
                <a:gd name="connsiteX10" fmla="*/ 1037228 w 3845917"/>
                <a:gd name="connsiteY10" fmla="*/ 179663 h 6091904"/>
                <a:gd name="connsiteX11" fmla="*/ 1023319 w 3845917"/>
                <a:gd name="connsiteY11" fmla="*/ 162183 h 6091904"/>
                <a:gd name="connsiteX12" fmla="*/ 1023319 w 3845917"/>
                <a:gd name="connsiteY12" fmla="*/ 165268 h 6091904"/>
                <a:gd name="connsiteX13" fmla="*/ 1006050 w 3845917"/>
                <a:gd name="connsiteY13" fmla="*/ 147395 h 6091904"/>
                <a:gd name="connsiteX14" fmla="*/ 589331 w 3845917"/>
                <a:gd name="connsiteY14" fmla="*/ 0 h 6091904"/>
                <a:gd name="connsiteX15" fmla="*/ 11975 w 3845917"/>
                <a:gd name="connsiteY15" fmla="*/ 401818 h 6091904"/>
                <a:gd name="connsiteX16" fmla="*/ 2686 w 3845917"/>
                <a:gd name="connsiteY16" fmla="*/ 480504 h 6091904"/>
                <a:gd name="connsiteX17" fmla="*/ 0 w 3845917"/>
                <a:gd name="connsiteY17" fmla="*/ 480504 h 6091904"/>
                <a:gd name="connsiteX18" fmla="*/ 0 w 3845917"/>
                <a:gd name="connsiteY18" fmla="*/ 3655059 h 6091904"/>
                <a:gd name="connsiteX19" fmla="*/ 1764 w 3845917"/>
                <a:gd name="connsiteY19" fmla="*/ 3655059 h 6091904"/>
                <a:gd name="connsiteX20" fmla="*/ 11975 w 3845917"/>
                <a:gd name="connsiteY20" fmla="*/ 3741557 h 6091904"/>
                <a:gd name="connsiteX21" fmla="*/ 85321 w 3845917"/>
                <a:gd name="connsiteY21" fmla="*/ 3901085 h 6091904"/>
                <a:gd name="connsiteX22" fmla="*/ 92136 w 3845917"/>
                <a:gd name="connsiteY22" fmla="*/ 3909066 h 6091904"/>
                <a:gd name="connsiteX23" fmla="*/ 91941 w 3845917"/>
                <a:gd name="connsiteY23" fmla="*/ 3909224 h 6091904"/>
                <a:gd name="connsiteX24" fmla="*/ 1817528 w 3845917"/>
                <a:gd name="connsiteY24" fmla="*/ 6031796 h 6091904"/>
                <a:gd name="connsiteX25" fmla="*/ 1819677 w 3845917"/>
                <a:gd name="connsiteY25" fmla="*/ 6036015 h 6091904"/>
                <a:gd name="connsiteX26" fmla="*/ 1824340 w 3845917"/>
                <a:gd name="connsiteY26" fmla="*/ 6040175 h 6091904"/>
                <a:gd name="connsiteX27" fmla="*/ 1824669 w 3845917"/>
                <a:gd name="connsiteY27" fmla="*/ 6040580 h 6091904"/>
                <a:gd name="connsiteX28" fmla="*/ 1824734 w 3845917"/>
                <a:gd name="connsiteY28" fmla="*/ 6040527 h 6091904"/>
                <a:gd name="connsiteX29" fmla="*/ 1865511 w 3845917"/>
                <a:gd name="connsiteY29" fmla="*/ 6076909 h 6091904"/>
                <a:gd name="connsiteX30" fmla="*/ 1921637 w 3845917"/>
                <a:gd name="connsiteY30" fmla="*/ 6091904 h 6091904"/>
                <a:gd name="connsiteX31" fmla="*/ 1977764 w 3845917"/>
                <a:gd name="connsiteY31" fmla="*/ 6076909 h 6091904"/>
                <a:gd name="connsiteX32" fmla="*/ 2019800 w 3845917"/>
                <a:gd name="connsiteY32" fmla="*/ 6039403 h 6091904"/>
                <a:gd name="connsiteX33" fmla="*/ 2021248 w 3845917"/>
                <a:gd name="connsiteY33" fmla="*/ 6040580 h 6091904"/>
                <a:gd name="connsiteX34" fmla="*/ 3753976 w 3845917"/>
                <a:gd name="connsiteY34" fmla="*/ 3909224 h 6091904"/>
                <a:gd name="connsiteX35" fmla="*/ 3760596 w 3845917"/>
                <a:gd name="connsiteY35" fmla="*/ 3901085 h 6091904"/>
                <a:gd name="connsiteX36" fmla="*/ 3833942 w 3845917"/>
                <a:gd name="connsiteY36" fmla="*/ 3741557 h 6091904"/>
                <a:gd name="connsiteX37" fmla="*/ 3844153 w 3845917"/>
                <a:gd name="connsiteY37" fmla="*/ 3655059 h 6091904"/>
                <a:gd name="connsiteX38" fmla="*/ 3845917 w 3845917"/>
                <a:gd name="connsiteY38" fmla="*/ 3655059 h 6091904"/>
                <a:gd name="connsiteX39" fmla="*/ 3845917 w 3845917"/>
                <a:gd name="connsiteY39" fmla="*/ 480504 h 6091904"/>
                <a:gd name="connsiteX40" fmla="*/ 3843231 w 3845917"/>
                <a:gd name="connsiteY40" fmla="*/ 480504 h 6091904"/>
                <a:gd name="connsiteX41" fmla="*/ 3833942 w 3845917"/>
                <a:gd name="connsiteY41" fmla="*/ 401818 h 6091904"/>
                <a:gd name="connsiteX42" fmla="*/ 3256586 w 3845917"/>
                <a:gd name="connsiteY42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2767905 w 3845917"/>
                <a:gd name="connsiteY5" fmla="*/ 221873 h 6091904"/>
                <a:gd name="connsiteX6" fmla="*/ 2739320 w 3845917"/>
                <a:gd name="connsiteY6" fmla="*/ 266844 h 6091904"/>
                <a:gd name="connsiteX7" fmla="*/ 1922959 w 3845917"/>
                <a:gd name="connsiteY7" fmla="*/ 1292815 h 6091904"/>
                <a:gd name="connsiteX8" fmla="*/ 1106597 w 3845917"/>
                <a:gd name="connsiteY8" fmla="*/ 266844 h 6091904"/>
                <a:gd name="connsiteX9" fmla="*/ 1078012 w 3845917"/>
                <a:gd name="connsiteY9" fmla="*/ 221873 h 6091904"/>
                <a:gd name="connsiteX10" fmla="*/ 1037228 w 3845917"/>
                <a:gd name="connsiteY10" fmla="*/ 179663 h 6091904"/>
                <a:gd name="connsiteX11" fmla="*/ 1023319 w 3845917"/>
                <a:gd name="connsiteY11" fmla="*/ 162183 h 6091904"/>
                <a:gd name="connsiteX12" fmla="*/ 1023319 w 3845917"/>
                <a:gd name="connsiteY12" fmla="*/ 165268 h 6091904"/>
                <a:gd name="connsiteX13" fmla="*/ 1006050 w 3845917"/>
                <a:gd name="connsiteY13" fmla="*/ 147395 h 6091904"/>
                <a:gd name="connsiteX14" fmla="*/ 589331 w 3845917"/>
                <a:gd name="connsiteY14" fmla="*/ 0 h 6091904"/>
                <a:gd name="connsiteX15" fmla="*/ 11975 w 3845917"/>
                <a:gd name="connsiteY15" fmla="*/ 401818 h 6091904"/>
                <a:gd name="connsiteX16" fmla="*/ 2686 w 3845917"/>
                <a:gd name="connsiteY16" fmla="*/ 480504 h 6091904"/>
                <a:gd name="connsiteX17" fmla="*/ 0 w 3845917"/>
                <a:gd name="connsiteY17" fmla="*/ 480504 h 6091904"/>
                <a:gd name="connsiteX18" fmla="*/ 0 w 3845917"/>
                <a:gd name="connsiteY18" fmla="*/ 3655059 h 6091904"/>
                <a:gd name="connsiteX19" fmla="*/ 1764 w 3845917"/>
                <a:gd name="connsiteY19" fmla="*/ 3655059 h 6091904"/>
                <a:gd name="connsiteX20" fmla="*/ 11975 w 3845917"/>
                <a:gd name="connsiteY20" fmla="*/ 3741557 h 6091904"/>
                <a:gd name="connsiteX21" fmla="*/ 85321 w 3845917"/>
                <a:gd name="connsiteY21" fmla="*/ 3901085 h 6091904"/>
                <a:gd name="connsiteX22" fmla="*/ 92136 w 3845917"/>
                <a:gd name="connsiteY22" fmla="*/ 3909066 h 6091904"/>
                <a:gd name="connsiteX23" fmla="*/ 1817528 w 3845917"/>
                <a:gd name="connsiteY23" fmla="*/ 6031796 h 6091904"/>
                <a:gd name="connsiteX24" fmla="*/ 1819677 w 3845917"/>
                <a:gd name="connsiteY24" fmla="*/ 6036015 h 6091904"/>
                <a:gd name="connsiteX25" fmla="*/ 1824340 w 3845917"/>
                <a:gd name="connsiteY25" fmla="*/ 6040175 h 6091904"/>
                <a:gd name="connsiteX26" fmla="*/ 1824669 w 3845917"/>
                <a:gd name="connsiteY26" fmla="*/ 6040580 h 6091904"/>
                <a:gd name="connsiteX27" fmla="*/ 1824734 w 3845917"/>
                <a:gd name="connsiteY27" fmla="*/ 6040527 h 6091904"/>
                <a:gd name="connsiteX28" fmla="*/ 1865511 w 3845917"/>
                <a:gd name="connsiteY28" fmla="*/ 6076909 h 6091904"/>
                <a:gd name="connsiteX29" fmla="*/ 1921637 w 3845917"/>
                <a:gd name="connsiteY29" fmla="*/ 6091904 h 6091904"/>
                <a:gd name="connsiteX30" fmla="*/ 1977764 w 3845917"/>
                <a:gd name="connsiteY30" fmla="*/ 6076909 h 6091904"/>
                <a:gd name="connsiteX31" fmla="*/ 2019800 w 3845917"/>
                <a:gd name="connsiteY31" fmla="*/ 6039403 h 6091904"/>
                <a:gd name="connsiteX32" fmla="*/ 2021248 w 3845917"/>
                <a:gd name="connsiteY32" fmla="*/ 6040580 h 6091904"/>
                <a:gd name="connsiteX33" fmla="*/ 3753976 w 3845917"/>
                <a:gd name="connsiteY33" fmla="*/ 3909224 h 6091904"/>
                <a:gd name="connsiteX34" fmla="*/ 3760596 w 3845917"/>
                <a:gd name="connsiteY34" fmla="*/ 3901085 h 6091904"/>
                <a:gd name="connsiteX35" fmla="*/ 3833942 w 3845917"/>
                <a:gd name="connsiteY35" fmla="*/ 3741557 h 6091904"/>
                <a:gd name="connsiteX36" fmla="*/ 3844153 w 3845917"/>
                <a:gd name="connsiteY36" fmla="*/ 3655059 h 6091904"/>
                <a:gd name="connsiteX37" fmla="*/ 3845917 w 3845917"/>
                <a:gd name="connsiteY37" fmla="*/ 3655059 h 6091904"/>
                <a:gd name="connsiteX38" fmla="*/ 3845917 w 3845917"/>
                <a:gd name="connsiteY38" fmla="*/ 480504 h 6091904"/>
                <a:gd name="connsiteX39" fmla="*/ 3843231 w 3845917"/>
                <a:gd name="connsiteY39" fmla="*/ 480504 h 6091904"/>
                <a:gd name="connsiteX40" fmla="*/ 3833942 w 3845917"/>
                <a:gd name="connsiteY40" fmla="*/ 401818 h 6091904"/>
                <a:gd name="connsiteX41" fmla="*/ 3256586 w 3845917"/>
                <a:gd name="connsiteY41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2767905 w 3845917"/>
                <a:gd name="connsiteY5" fmla="*/ 221873 h 6091904"/>
                <a:gd name="connsiteX6" fmla="*/ 2739320 w 3845917"/>
                <a:gd name="connsiteY6" fmla="*/ 266844 h 6091904"/>
                <a:gd name="connsiteX7" fmla="*/ 1922959 w 3845917"/>
                <a:gd name="connsiteY7" fmla="*/ 1292815 h 6091904"/>
                <a:gd name="connsiteX8" fmla="*/ 1106597 w 3845917"/>
                <a:gd name="connsiteY8" fmla="*/ 266844 h 6091904"/>
                <a:gd name="connsiteX9" fmla="*/ 1078012 w 3845917"/>
                <a:gd name="connsiteY9" fmla="*/ 221873 h 6091904"/>
                <a:gd name="connsiteX10" fmla="*/ 1037228 w 3845917"/>
                <a:gd name="connsiteY10" fmla="*/ 179663 h 6091904"/>
                <a:gd name="connsiteX11" fmla="*/ 1023319 w 3845917"/>
                <a:gd name="connsiteY11" fmla="*/ 162183 h 6091904"/>
                <a:gd name="connsiteX12" fmla="*/ 1023319 w 3845917"/>
                <a:gd name="connsiteY12" fmla="*/ 165268 h 6091904"/>
                <a:gd name="connsiteX13" fmla="*/ 1006050 w 3845917"/>
                <a:gd name="connsiteY13" fmla="*/ 147395 h 6091904"/>
                <a:gd name="connsiteX14" fmla="*/ 589331 w 3845917"/>
                <a:gd name="connsiteY14" fmla="*/ 0 h 6091904"/>
                <a:gd name="connsiteX15" fmla="*/ 11975 w 3845917"/>
                <a:gd name="connsiteY15" fmla="*/ 401818 h 6091904"/>
                <a:gd name="connsiteX16" fmla="*/ 2686 w 3845917"/>
                <a:gd name="connsiteY16" fmla="*/ 480504 h 6091904"/>
                <a:gd name="connsiteX17" fmla="*/ 0 w 3845917"/>
                <a:gd name="connsiteY17" fmla="*/ 480504 h 6091904"/>
                <a:gd name="connsiteX18" fmla="*/ 0 w 3845917"/>
                <a:gd name="connsiteY18" fmla="*/ 3655059 h 6091904"/>
                <a:gd name="connsiteX19" fmla="*/ 1764 w 3845917"/>
                <a:gd name="connsiteY19" fmla="*/ 3655059 h 6091904"/>
                <a:gd name="connsiteX20" fmla="*/ 11975 w 3845917"/>
                <a:gd name="connsiteY20" fmla="*/ 3741557 h 6091904"/>
                <a:gd name="connsiteX21" fmla="*/ 85321 w 3845917"/>
                <a:gd name="connsiteY21" fmla="*/ 3901085 h 6091904"/>
                <a:gd name="connsiteX22" fmla="*/ 1817528 w 3845917"/>
                <a:gd name="connsiteY22" fmla="*/ 6031796 h 6091904"/>
                <a:gd name="connsiteX23" fmla="*/ 1819677 w 3845917"/>
                <a:gd name="connsiteY23" fmla="*/ 6036015 h 6091904"/>
                <a:gd name="connsiteX24" fmla="*/ 1824340 w 3845917"/>
                <a:gd name="connsiteY24" fmla="*/ 6040175 h 6091904"/>
                <a:gd name="connsiteX25" fmla="*/ 1824669 w 3845917"/>
                <a:gd name="connsiteY25" fmla="*/ 6040580 h 6091904"/>
                <a:gd name="connsiteX26" fmla="*/ 1824734 w 3845917"/>
                <a:gd name="connsiteY26" fmla="*/ 6040527 h 6091904"/>
                <a:gd name="connsiteX27" fmla="*/ 1865511 w 3845917"/>
                <a:gd name="connsiteY27" fmla="*/ 6076909 h 6091904"/>
                <a:gd name="connsiteX28" fmla="*/ 1921637 w 3845917"/>
                <a:gd name="connsiteY28" fmla="*/ 6091904 h 6091904"/>
                <a:gd name="connsiteX29" fmla="*/ 1977764 w 3845917"/>
                <a:gd name="connsiteY29" fmla="*/ 6076909 h 6091904"/>
                <a:gd name="connsiteX30" fmla="*/ 2019800 w 3845917"/>
                <a:gd name="connsiteY30" fmla="*/ 6039403 h 6091904"/>
                <a:gd name="connsiteX31" fmla="*/ 2021248 w 3845917"/>
                <a:gd name="connsiteY31" fmla="*/ 6040580 h 6091904"/>
                <a:gd name="connsiteX32" fmla="*/ 3753976 w 3845917"/>
                <a:gd name="connsiteY32" fmla="*/ 3909224 h 6091904"/>
                <a:gd name="connsiteX33" fmla="*/ 3760596 w 3845917"/>
                <a:gd name="connsiteY33" fmla="*/ 3901085 h 6091904"/>
                <a:gd name="connsiteX34" fmla="*/ 3833942 w 3845917"/>
                <a:gd name="connsiteY34" fmla="*/ 3741557 h 6091904"/>
                <a:gd name="connsiteX35" fmla="*/ 3844153 w 3845917"/>
                <a:gd name="connsiteY35" fmla="*/ 3655059 h 6091904"/>
                <a:gd name="connsiteX36" fmla="*/ 3845917 w 3845917"/>
                <a:gd name="connsiteY36" fmla="*/ 3655059 h 6091904"/>
                <a:gd name="connsiteX37" fmla="*/ 3845917 w 3845917"/>
                <a:gd name="connsiteY37" fmla="*/ 480504 h 6091904"/>
                <a:gd name="connsiteX38" fmla="*/ 3843231 w 3845917"/>
                <a:gd name="connsiteY38" fmla="*/ 480504 h 6091904"/>
                <a:gd name="connsiteX39" fmla="*/ 3833942 w 3845917"/>
                <a:gd name="connsiteY39" fmla="*/ 401818 h 6091904"/>
                <a:gd name="connsiteX40" fmla="*/ 3256586 w 3845917"/>
                <a:gd name="connsiteY40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2767905 w 3845917"/>
                <a:gd name="connsiteY5" fmla="*/ 221873 h 6091904"/>
                <a:gd name="connsiteX6" fmla="*/ 2739320 w 3845917"/>
                <a:gd name="connsiteY6" fmla="*/ 266844 h 6091904"/>
                <a:gd name="connsiteX7" fmla="*/ 1922959 w 3845917"/>
                <a:gd name="connsiteY7" fmla="*/ 1292815 h 6091904"/>
                <a:gd name="connsiteX8" fmla="*/ 1106597 w 3845917"/>
                <a:gd name="connsiteY8" fmla="*/ 266844 h 6091904"/>
                <a:gd name="connsiteX9" fmla="*/ 1078012 w 3845917"/>
                <a:gd name="connsiteY9" fmla="*/ 221873 h 6091904"/>
                <a:gd name="connsiteX10" fmla="*/ 1037228 w 3845917"/>
                <a:gd name="connsiteY10" fmla="*/ 179663 h 6091904"/>
                <a:gd name="connsiteX11" fmla="*/ 1023319 w 3845917"/>
                <a:gd name="connsiteY11" fmla="*/ 162183 h 6091904"/>
                <a:gd name="connsiteX12" fmla="*/ 1023319 w 3845917"/>
                <a:gd name="connsiteY12" fmla="*/ 165268 h 6091904"/>
                <a:gd name="connsiteX13" fmla="*/ 1006050 w 3845917"/>
                <a:gd name="connsiteY13" fmla="*/ 147395 h 6091904"/>
                <a:gd name="connsiteX14" fmla="*/ 589331 w 3845917"/>
                <a:gd name="connsiteY14" fmla="*/ 0 h 6091904"/>
                <a:gd name="connsiteX15" fmla="*/ 11975 w 3845917"/>
                <a:gd name="connsiteY15" fmla="*/ 401818 h 6091904"/>
                <a:gd name="connsiteX16" fmla="*/ 2686 w 3845917"/>
                <a:gd name="connsiteY16" fmla="*/ 480504 h 6091904"/>
                <a:gd name="connsiteX17" fmla="*/ 0 w 3845917"/>
                <a:gd name="connsiteY17" fmla="*/ 480504 h 6091904"/>
                <a:gd name="connsiteX18" fmla="*/ 0 w 3845917"/>
                <a:gd name="connsiteY18" fmla="*/ 3655059 h 6091904"/>
                <a:gd name="connsiteX19" fmla="*/ 1764 w 3845917"/>
                <a:gd name="connsiteY19" fmla="*/ 3655059 h 6091904"/>
                <a:gd name="connsiteX20" fmla="*/ 11975 w 3845917"/>
                <a:gd name="connsiteY20" fmla="*/ 3741557 h 6091904"/>
                <a:gd name="connsiteX21" fmla="*/ 85321 w 3845917"/>
                <a:gd name="connsiteY21" fmla="*/ 3901085 h 6091904"/>
                <a:gd name="connsiteX22" fmla="*/ 1817528 w 3845917"/>
                <a:gd name="connsiteY22" fmla="*/ 6031796 h 6091904"/>
                <a:gd name="connsiteX23" fmla="*/ 1819677 w 3845917"/>
                <a:gd name="connsiteY23" fmla="*/ 6036015 h 6091904"/>
                <a:gd name="connsiteX24" fmla="*/ 1824340 w 3845917"/>
                <a:gd name="connsiteY24" fmla="*/ 6040175 h 6091904"/>
                <a:gd name="connsiteX25" fmla="*/ 1824669 w 3845917"/>
                <a:gd name="connsiteY25" fmla="*/ 6040580 h 6091904"/>
                <a:gd name="connsiteX26" fmla="*/ 1824734 w 3845917"/>
                <a:gd name="connsiteY26" fmla="*/ 6040527 h 6091904"/>
                <a:gd name="connsiteX27" fmla="*/ 1865511 w 3845917"/>
                <a:gd name="connsiteY27" fmla="*/ 6076909 h 6091904"/>
                <a:gd name="connsiteX28" fmla="*/ 1921637 w 3845917"/>
                <a:gd name="connsiteY28" fmla="*/ 6091904 h 6091904"/>
                <a:gd name="connsiteX29" fmla="*/ 1977764 w 3845917"/>
                <a:gd name="connsiteY29" fmla="*/ 6076909 h 6091904"/>
                <a:gd name="connsiteX30" fmla="*/ 2019800 w 3845917"/>
                <a:gd name="connsiteY30" fmla="*/ 6039403 h 6091904"/>
                <a:gd name="connsiteX31" fmla="*/ 2021248 w 3845917"/>
                <a:gd name="connsiteY31" fmla="*/ 6040580 h 6091904"/>
                <a:gd name="connsiteX32" fmla="*/ 3760596 w 3845917"/>
                <a:gd name="connsiteY32" fmla="*/ 3901085 h 6091904"/>
                <a:gd name="connsiteX33" fmla="*/ 3833942 w 3845917"/>
                <a:gd name="connsiteY33" fmla="*/ 3741557 h 6091904"/>
                <a:gd name="connsiteX34" fmla="*/ 3844153 w 3845917"/>
                <a:gd name="connsiteY34" fmla="*/ 3655059 h 6091904"/>
                <a:gd name="connsiteX35" fmla="*/ 3845917 w 3845917"/>
                <a:gd name="connsiteY35" fmla="*/ 3655059 h 6091904"/>
                <a:gd name="connsiteX36" fmla="*/ 3845917 w 3845917"/>
                <a:gd name="connsiteY36" fmla="*/ 480504 h 6091904"/>
                <a:gd name="connsiteX37" fmla="*/ 3843231 w 3845917"/>
                <a:gd name="connsiteY37" fmla="*/ 480504 h 6091904"/>
                <a:gd name="connsiteX38" fmla="*/ 3833942 w 3845917"/>
                <a:gd name="connsiteY38" fmla="*/ 401818 h 6091904"/>
                <a:gd name="connsiteX39" fmla="*/ 3256586 w 3845917"/>
                <a:gd name="connsiteY39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2767905 w 3845917"/>
                <a:gd name="connsiteY5" fmla="*/ 221873 h 6091904"/>
                <a:gd name="connsiteX6" fmla="*/ 2739320 w 3845917"/>
                <a:gd name="connsiteY6" fmla="*/ 266844 h 6091904"/>
                <a:gd name="connsiteX7" fmla="*/ 1922959 w 3845917"/>
                <a:gd name="connsiteY7" fmla="*/ 1292815 h 6091904"/>
                <a:gd name="connsiteX8" fmla="*/ 1106597 w 3845917"/>
                <a:gd name="connsiteY8" fmla="*/ 266844 h 6091904"/>
                <a:gd name="connsiteX9" fmla="*/ 1078012 w 3845917"/>
                <a:gd name="connsiteY9" fmla="*/ 221873 h 6091904"/>
                <a:gd name="connsiteX10" fmla="*/ 1037228 w 3845917"/>
                <a:gd name="connsiteY10" fmla="*/ 179663 h 6091904"/>
                <a:gd name="connsiteX11" fmla="*/ 1023319 w 3845917"/>
                <a:gd name="connsiteY11" fmla="*/ 162183 h 6091904"/>
                <a:gd name="connsiteX12" fmla="*/ 1023319 w 3845917"/>
                <a:gd name="connsiteY12" fmla="*/ 165268 h 6091904"/>
                <a:gd name="connsiteX13" fmla="*/ 1006050 w 3845917"/>
                <a:gd name="connsiteY13" fmla="*/ 147395 h 6091904"/>
                <a:gd name="connsiteX14" fmla="*/ 589331 w 3845917"/>
                <a:gd name="connsiteY14" fmla="*/ 0 h 6091904"/>
                <a:gd name="connsiteX15" fmla="*/ 11975 w 3845917"/>
                <a:gd name="connsiteY15" fmla="*/ 401818 h 6091904"/>
                <a:gd name="connsiteX16" fmla="*/ 2686 w 3845917"/>
                <a:gd name="connsiteY16" fmla="*/ 480504 h 6091904"/>
                <a:gd name="connsiteX17" fmla="*/ 0 w 3845917"/>
                <a:gd name="connsiteY17" fmla="*/ 480504 h 6091904"/>
                <a:gd name="connsiteX18" fmla="*/ 0 w 3845917"/>
                <a:gd name="connsiteY18" fmla="*/ 3655059 h 6091904"/>
                <a:gd name="connsiteX19" fmla="*/ 1764 w 3845917"/>
                <a:gd name="connsiteY19" fmla="*/ 3655059 h 6091904"/>
                <a:gd name="connsiteX20" fmla="*/ 11975 w 3845917"/>
                <a:gd name="connsiteY20" fmla="*/ 3741557 h 6091904"/>
                <a:gd name="connsiteX21" fmla="*/ 85321 w 3845917"/>
                <a:gd name="connsiteY21" fmla="*/ 3901085 h 6091904"/>
                <a:gd name="connsiteX22" fmla="*/ 1819677 w 3845917"/>
                <a:gd name="connsiteY22" fmla="*/ 6036015 h 6091904"/>
                <a:gd name="connsiteX23" fmla="*/ 1824340 w 3845917"/>
                <a:gd name="connsiteY23" fmla="*/ 6040175 h 6091904"/>
                <a:gd name="connsiteX24" fmla="*/ 1824669 w 3845917"/>
                <a:gd name="connsiteY24" fmla="*/ 6040580 h 6091904"/>
                <a:gd name="connsiteX25" fmla="*/ 1824734 w 3845917"/>
                <a:gd name="connsiteY25" fmla="*/ 6040527 h 6091904"/>
                <a:gd name="connsiteX26" fmla="*/ 1865511 w 3845917"/>
                <a:gd name="connsiteY26" fmla="*/ 6076909 h 6091904"/>
                <a:gd name="connsiteX27" fmla="*/ 1921637 w 3845917"/>
                <a:gd name="connsiteY27" fmla="*/ 6091904 h 6091904"/>
                <a:gd name="connsiteX28" fmla="*/ 1977764 w 3845917"/>
                <a:gd name="connsiteY28" fmla="*/ 6076909 h 6091904"/>
                <a:gd name="connsiteX29" fmla="*/ 2019800 w 3845917"/>
                <a:gd name="connsiteY29" fmla="*/ 6039403 h 6091904"/>
                <a:gd name="connsiteX30" fmla="*/ 2021248 w 3845917"/>
                <a:gd name="connsiteY30" fmla="*/ 6040580 h 6091904"/>
                <a:gd name="connsiteX31" fmla="*/ 3760596 w 3845917"/>
                <a:gd name="connsiteY31" fmla="*/ 3901085 h 6091904"/>
                <a:gd name="connsiteX32" fmla="*/ 3833942 w 3845917"/>
                <a:gd name="connsiteY32" fmla="*/ 3741557 h 6091904"/>
                <a:gd name="connsiteX33" fmla="*/ 3844153 w 3845917"/>
                <a:gd name="connsiteY33" fmla="*/ 3655059 h 6091904"/>
                <a:gd name="connsiteX34" fmla="*/ 3845917 w 3845917"/>
                <a:gd name="connsiteY34" fmla="*/ 3655059 h 6091904"/>
                <a:gd name="connsiteX35" fmla="*/ 3845917 w 3845917"/>
                <a:gd name="connsiteY35" fmla="*/ 480504 h 6091904"/>
                <a:gd name="connsiteX36" fmla="*/ 3843231 w 3845917"/>
                <a:gd name="connsiteY36" fmla="*/ 480504 h 6091904"/>
                <a:gd name="connsiteX37" fmla="*/ 3833942 w 3845917"/>
                <a:gd name="connsiteY37" fmla="*/ 401818 h 6091904"/>
                <a:gd name="connsiteX38" fmla="*/ 3256586 w 3845917"/>
                <a:gd name="connsiteY38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2767905 w 3845917"/>
                <a:gd name="connsiteY5" fmla="*/ 221873 h 6091904"/>
                <a:gd name="connsiteX6" fmla="*/ 2739320 w 3845917"/>
                <a:gd name="connsiteY6" fmla="*/ 266844 h 6091904"/>
                <a:gd name="connsiteX7" fmla="*/ 1922959 w 3845917"/>
                <a:gd name="connsiteY7" fmla="*/ 1292815 h 6091904"/>
                <a:gd name="connsiteX8" fmla="*/ 1106597 w 3845917"/>
                <a:gd name="connsiteY8" fmla="*/ 266844 h 6091904"/>
                <a:gd name="connsiteX9" fmla="*/ 1078012 w 3845917"/>
                <a:gd name="connsiteY9" fmla="*/ 221873 h 6091904"/>
                <a:gd name="connsiteX10" fmla="*/ 1037228 w 3845917"/>
                <a:gd name="connsiteY10" fmla="*/ 179663 h 6091904"/>
                <a:gd name="connsiteX11" fmla="*/ 1023319 w 3845917"/>
                <a:gd name="connsiteY11" fmla="*/ 162183 h 6091904"/>
                <a:gd name="connsiteX12" fmla="*/ 1023319 w 3845917"/>
                <a:gd name="connsiteY12" fmla="*/ 165268 h 6091904"/>
                <a:gd name="connsiteX13" fmla="*/ 1006050 w 3845917"/>
                <a:gd name="connsiteY13" fmla="*/ 147395 h 6091904"/>
                <a:gd name="connsiteX14" fmla="*/ 589331 w 3845917"/>
                <a:gd name="connsiteY14" fmla="*/ 0 h 6091904"/>
                <a:gd name="connsiteX15" fmla="*/ 11975 w 3845917"/>
                <a:gd name="connsiteY15" fmla="*/ 401818 h 6091904"/>
                <a:gd name="connsiteX16" fmla="*/ 2686 w 3845917"/>
                <a:gd name="connsiteY16" fmla="*/ 480504 h 6091904"/>
                <a:gd name="connsiteX17" fmla="*/ 0 w 3845917"/>
                <a:gd name="connsiteY17" fmla="*/ 480504 h 6091904"/>
                <a:gd name="connsiteX18" fmla="*/ 0 w 3845917"/>
                <a:gd name="connsiteY18" fmla="*/ 3655059 h 6091904"/>
                <a:gd name="connsiteX19" fmla="*/ 1764 w 3845917"/>
                <a:gd name="connsiteY19" fmla="*/ 3655059 h 6091904"/>
                <a:gd name="connsiteX20" fmla="*/ 11975 w 3845917"/>
                <a:gd name="connsiteY20" fmla="*/ 3741557 h 6091904"/>
                <a:gd name="connsiteX21" fmla="*/ 85321 w 3845917"/>
                <a:gd name="connsiteY21" fmla="*/ 3901085 h 6091904"/>
                <a:gd name="connsiteX22" fmla="*/ 1819677 w 3845917"/>
                <a:gd name="connsiteY22" fmla="*/ 6036015 h 6091904"/>
                <a:gd name="connsiteX23" fmla="*/ 1824340 w 3845917"/>
                <a:gd name="connsiteY23" fmla="*/ 6040175 h 6091904"/>
                <a:gd name="connsiteX24" fmla="*/ 1824669 w 3845917"/>
                <a:gd name="connsiteY24" fmla="*/ 6040580 h 6091904"/>
                <a:gd name="connsiteX25" fmla="*/ 1865511 w 3845917"/>
                <a:gd name="connsiteY25" fmla="*/ 6076909 h 6091904"/>
                <a:gd name="connsiteX26" fmla="*/ 1921637 w 3845917"/>
                <a:gd name="connsiteY26" fmla="*/ 6091904 h 6091904"/>
                <a:gd name="connsiteX27" fmla="*/ 1977764 w 3845917"/>
                <a:gd name="connsiteY27" fmla="*/ 6076909 h 6091904"/>
                <a:gd name="connsiteX28" fmla="*/ 2019800 w 3845917"/>
                <a:gd name="connsiteY28" fmla="*/ 6039403 h 6091904"/>
                <a:gd name="connsiteX29" fmla="*/ 2021248 w 3845917"/>
                <a:gd name="connsiteY29" fmla="*/ 6040580 h 6091904"/>
                <a:gd name="connsiteX30" fmla="*/ 3760596 w 3845917"/>
                <a:gd name="connsiteY30" fmla="*/ 3901085 h 6091904"/>
                <a:gd name="connsiteX31" fmla="*/ 3833942 w 3845917"/>
                <a:gd name="connsiteY31" fmla="*/ 3741557 h 6091904"/>
                <a:gd name="connsiteX32" fmla="*/ 3844153 w 3845917"/>
                <a:gd name="connsiteY32" fmla="*/ 3655059 h 6091904"/>
                <a:gd name="connsiteX33" fmla="*/ 3845917 w 3845917"/>
                <a:gd name="connsiteY33" fmla="*/ 3655059 h 6091904"/>
                <a:gd name="connsiteX34" fmla="*/ 3845917 w 3845917"/>
                <a:gd name="connsiteY34" fmla="*/ 480504 h 6091904"/>
                <a:gd name="connsiteX35" fmla="*/ 3843231 w 3845917"/>
                <a:gd name="connsiteY35" fmla="*/ 480504 h 6091904"/>
                <a:gd name="connsiteX36" fmla="*/ 3833942 w 3845917"/>
                <a:gd name="connsiteY36" fmla="*/ 401818 h 6091904"/>
                <a:gd name="connsiteX37" fmla="*/ 3256586 w 3845917"/>
                <a:gd name="connsiteY37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2767905 w 3845917"/>
                <a:gd name="connsiteY5" fmla="*/ 221873 h 6091904"/>
                <a:gd name="connsiteX6" fmla="*/ 2739320 w 3845917"/>
                <a:gd name="connsiteY6" fmla="*/ 266844 h 6091904"/>
                <a:gd name="connsiteX7" fmla="*/ 1922959 w 3845917"/>
                <a:gd name="connsiteY7" fmla="*/ 1292815 h 6091904"/>
                <a:gd name="connsiteX8" fmla="*/ 1106597 w 3845917"/>
                <a:gd name="connsiteY8" fmla="*/ 266844 h 6091904"/>
                <a:gd name="connsiteX9" fmla="*/ 1078012 w 3845917"/>
                <a:gd name="connsiteY9" fmla="*/ 221873 h 6091904"/>
                <a:gd name="connsiteX10" fmla="*/ 1037228 w 3845917"/>
                <a:gd name="connsiteY10" fmla="*/ 179663 h 6091904"/>
                <a:gd name="connsiteX11" fmla="*/ 1023319 w 3845917"/>
                <a:gd name="connsiteY11" fmla="*/ 162183 h 6091904"/>
                <a:gd name="connsiteX12" fmla="*/ 1023319 w 3845917"/>
                <a:gd name="connsiteY12" fmla="*/ 165268 h 6091904"/>
                <a:gd name="connsiteX13" fmla="*/ 1006050 w 3845917"/>
                <a:gd name="connsiteY13" fmla="*/ 147395 h 6091904"/>
                <a:gd name="connsiteX14" fmla="*/ 589331 w 3845917"/>
                <a:gd name="connsiteY14" fmla="*/ 0 h 6091904"/>
                <a:gd name="connsiteX15" fmla="*/ 11975 w 3845917"/>
                <a:gd name="connsiteY15" fmla="*/ 401818 h 6091904"/>
                <a:gd name="connsiteX16" fmla="*/ 2686 w 3845917"/>
                <a:gd name="connsiteY16" fmla="*/ 480504 h 6091904"/>
                <a:gd name="connsiteX17" fmla="*/ 0 w 3845917"/>
                <a:gd name="connsiteY17" fmla="*/ 480504 h 6091904"/>
                <a:gd name="connsiteX18" fmla="*/ 0 w 3845917"/>
                <a:gd name="connsiteY18" fmla="*/ 3655059 h 6091904"/>
                <a:gd name="connsiteX19" fmla="*/ 1764 w 3845917"/>
                <a:gd name="connsiteY19" fmla="*/ 3655059 h 6091904"/>
                <a:gd name="connsiteX20" fmla="*/ 11975 w 3845917"/>
                <a:gd name="connsiteY20" fmla="*/ 3741557 h 6091904"/>
                <a:gd name="connsiteX21" fmla="*/ 85321 w 3845917"/>
                <a:gd name="connsiteY21" fmla="*/ 3901085 h 6091904"/>
                <a:gd name="connsiteX22" fmla="*/ 1824340 w 3845917"/>
                <a:gd name="connsiteY22" fmla="*/ 6040175 h 6091904"/>
                <a:gd name="connsiteX23" fmla="*/ 1824669 w 3845917"/>
                <a:gd name="connsiteY23" fmla="*/ 6040580 h 6091904"/>
                <a:gd name="connsiteX24" fmla="*/ 1865511 w 3845917"/>
                <a:gd name="connsiteY24" fmla="*/ 6076909 h 6091904"/>
                <a:gd name="connsiteX25" fmla="*/ 1921637 w 3845917"/>
                <a:gd name="connsiteY25" fmla="*/ 6091904 h 6091904"/>
                <a:gd name="connsiteX26" fmla="*/ 1977764 w 3845917"/>
                <a:gd name="connsiteY26" fmla="*/ 6076909 h 6091904"/>
                <a:gd name="connsiteX27" fmla="*/ 2019800 w 3845917"/>
                <a:gd name="connsiteY27" fmla="*/ 6039403 h 6091904"/>
                <a:gd name="connsiteX28" fmla="*/ 2021248 w 3845917"/>
                <a:gd name="connsiteY28" fmla="*/ 6040580 h 6091904"/>
                <a:gd name="connsiteX29" fmla="*/ 3760596 w 3845917"/>
                <a:gd name="connsiteY29" fmla="*/ 3901085 h 6091904"/>
                <a:gd name="connsiteX30" fmla="*/ 3833942 w 3845917"/>
                <a:gd name="connsiteY30" fmla="*/ 3741557 h 6091904"/>
                <a:gd name="connsiteX31" fmla="*/ 3844153 w 3845917"/>
                <a:gd name="connsiteY31" fmla="*/ 3655059 h 6091904"/>
                <a:gd name="connsiteX32" fmla="*/ 3845917 w 3845917"/>
                <a:gd name="connsiteY32" fmla="*/ 3655059 h 6091904"/>
                <a:gd name="connsiteX33" fmla="*/ 3845917 w 3845917"/>
                <a:gd name="connsiteY33" fmla="*/ 480504 h 6091904"/>
                <a:gd name="connsiteX34" fmla="*/ 3843231 w 3845917"/>
                <a:gd name="connsiteY34" fmla="*/ 480504 h 6091904"/>
                <a:gd name="connsiteX35" fmla="*/ 3833942 w 3845917"/>
                <a:gd name="connsiteY35" fmla="*/ 401818 h 6091904"/>
                <a:gd name="connsiteX36" fmla="*/ 3256586 w 3845917"/>
                <a:gd name="connsiteY36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2739320 w 3845917"/>
                <a:gd name="connsiteY5" fmla="*/ 266844 h 6091904"/>
                <a:gd name="connsiteX6" fmla="*/ 1922959 w 3845917"/>
                <a:gd name="connsiteY6" fmla="*/ 1292815 h 6091904"/>
                <a:gd name="connsiteX7" fmla="*/ 1106597 w 3845917"/>
                <a:gd name="connsiteY7" fmla="*/ 266844 h 6091904"/>
                <a:gd name="connsiteX8" fmla="*/ 1078012 w 3845917"/>
                <a:gd name="connsiteY8" fmla="*/ 221873 h 6091904"/>
                <a:gd name="connsiteX9" fmla="*/ 1037228 w 3845917"/>
                <a:gd name="connsiteY9" fmla="*/ 179663 h 6091904"/>
                <a:gd name="connsiteX10" fmla="*/ 1023319 w 3845917"/>
                <a:gd name="connsiteY10" fmla="*/ 162183 h 6091904"/>
                <a:gd name="connsiteX11" fmla="*/ 1023319 w 3845917"/>
                <a:gd name="connsiteY11" fmla="*/ 165268 h 6091904"/>
                <a:gd name="connsiteX12" fmla="*/ 1006050 w 3845917"/>
                <a:gd name="connsiteY12" fmla="*/ 147395 h 6091904"/>
                <a:gd name="connsiteX13" fmla="*/ 589331 w 3845917"/>
                <a:gd name="connsiteY13" fmla="*/ 0 h 6091904"/>
                <a:gd name="connsiteX14" fmla="*/ 11975 w 3845917"/>
                <a:gd name="connsiteY14" fmla="*/ 401818 h 6091904"/>
                <a:gd name="connsiteX15" fmla="*/ 2686 w 3845917"/>
                <a:gd name="connsiteY15" fmla="*/ 480504 h 6091904"/>
                <a:gd name="connsiteX16" fmla="*/ 0 w 3845917"/>
                <a:gd name="connsiteY16" fmla="*/ 480504 h 6091904"/>
                <a:gd name="connsiteX17" fmla="*/ 0 w 3845917"/>
                <a:gd name="connsiteY17" fmla="*/ 3655059 h 6091904"/>
                <a:gd name="connsiteX18" fmla="*/ 1764 w 3845917"/>
                <a:gd name="connsiteY18" fmla="*/ 3655059 h 6091904"/>
                <a:gd name="connsiteX19" fmla="*/ 11975 w 3845917"/>
                <a:gd name="connsiteY19" fmla="*/ 3741557 h 6091904"/>
                <a:gd name="connsiteX20" fmla="*/ 85321 w 3845917"/>
                <a:gd name="connsiteY20" fmla="*/ 3901085 h 6091904"/>
                <a:gd name="connsiteX21" fmla="*/ 1824340 w 3845917"/>
                <a:gd name="connsiteY21" fmla="*/ 6040175 h 6091904"/>
                <a:gd name="connsiteX22" fmla="*/ 1824669 w 3845917"/>
                <a:gd name="connsiteY22" fmla="*/ 6040580 h 6091904"/>
                <a:gd name="connsiteX23" fmla="*/ 1865511 w 3845917"/>
                <a:gd name="connsiteY23" fmla="*/ 6076909 h 6091904"/>
                <a:gd name="connsiteX24" fmla="*/ 1921637 w 3845917"/>
                <a:gd name="connsiteY24" fmla="*/ 6091904 h 6091904"/>
                <a:gd name="connsiteX25" fmla="*/ 1977764 w 3845917"/>
                <a:gd name="connsiteY25" fmla="*/ 6076909 h 6091904"/>
                <a:gd name="connsiteX26" fmla="*/ 2019800 w 3845917"/>
                <a:gd name="connsiteY26" fmla="*/ 6039403 h 6091904"/>
                <a:gd name="connsiteX27" fmla="*/ 2021248 w 3845917"/>
                <a:gd name="connsiteY27" fmla="*/ 6040580 h 6091904"/>
                <a:gd name="connsiteX28" fmla="*/ 3760596 w 3845917"/>
                <a:gd name="connsiteY28" fmla="*/ 3901085 h 6091904"/>
                <a:gd name="connsiteX29" fmla="*/ 3833942 w 3845917"/>
                <a:gd name="connsiteY29" fmla="*/ 3741557 h 6091904"/>
                <a:gd name="connsiteX30" fmla="*/ 3844153 w 3845917"/>
                <a:gd name="connsiteY30" fmla="*/ 3655059 h 6091904"/>
                <a:gd name="connsiteX31" fmla="*/ 3845917 w 3845917"/>
                <a:gd name="connsiteY31" fmla="*/ 3655059 h 6091904"/>
                <a:gd name="connsiteX32" fmla="*/ 3845917 w 3845917"/>
                <a:gd name="connsiteY32" fmla="*/ 480504 h 6091904"/>
                <a:gd name="connsiteX33" fmla="*/ 3843231 w 3845917"/>
                <a:gd name="connsiteY33" fmla="*/ 480504 h 6091904"/>
                <a:gd name="connsiteX34" fmla="*/ 3833942 w 3845917"/>
                <a:gd name="connsiteY34" fmla="*/ 401818 h 6091904"/>
                <a:gd name="connsiteX35" fmla="*/ 3256586 w 3845917"/>
                <a:gd name="connsiteY35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1922959 w 3845917"/>
                <a:gd name="connsiteY5" fmla="*/ 1292815 h 6091904"/>
                <a:gd name="connsiteX6" fmla="*/ 1106597 w 3845917"/>
                <a:gd name="connsiteY6" fmla="*/ 266844 h 6091904"/>
                <a:gd name="connsiteX7" fmla="*/ 1078012 w 3845917"/>
                <a:gd name="connsiteY7" fmla="*/ 221873 h 6091904"/>
                <a:gd name="connsiteX8" fmla="*/ 1037228 w 3845917"/>
                <a:gd name="connsiteY8" fmla="*/ 179663 h 6091904"/>
                <a:gd name="connsiteX9" fmla="*/ 1023319 w 3845917"/>
                <a:gd name="connsiteY9" fmla="*/ 162183 h 6091904"/>
                <a:gd name="connsiteX10" fmla="*/ 1023319 w 3845917"/>
                <a:gd name="connsiteY10" fmla="*/ 165268 h 6091904"/>
                <a:gd name="connsiteX11" fmla="*/ 1006050 w 3845917"/>
                <a:gd name="connsiteY11" fmla="*/ 147395 h 6091904"/>
                <a:gd name="connsiteX12" fmla="*/ 589331 w 3845917"/>
                <a:gd name="connsiteY12" fmla="*/ 0 h 6091904"/>
                <a:gd name="connsiteX13" fmla="*/ 11975 w 3845917"/>
                <a:gd name="connsiteY13" fmla="*/ 401818 h 6091904"/>
                <a:gd name="connsiteX14" fmla="*/ 2686 w 3845917"/>
                <a:gd name="connsiteY14" fmla="*/ 480504 h 6091904"/>
                <a:gd name="connsiteX15" fmla="*/ 0 w 3845917"/>
                <a:gd name="connsiteY15" fmla="*/ 480504 h 6091904"/>
                <a:gd name="connsiteX16" fmla="*/ 0 w 3845917"/>
                <a:gd name="connsiteY16" fmla="*/ 3655059 h 6091904"/>
                <a:gd name="connsiteX17" fmla="*/ 1764 w 3845917"/>
                <a:gd name="connsiteY17" fmla="*/ 3655059 h 6091904"/>
                <a:gd name="connsiteX18" fmla="*/ 11975 w 3845917"/>
                <a:gd name="connsiteY18" fmla="*/ 3741557 h 6091904"/>
                <a:gd name="connsiteX19" fmla="*/ 85321 w 3845917"/>
                <a:gd name="connsiteY19" fmla="*/ 3901085 h 6091904"/>
                <a:gd name="connsiteX20" fmla="*/ 1824340 w 3845917"/>
                <a:gd name="connsiteY20" fmla="*/ 6040175 h 6091904"/>
                <a:gd name="connsiteX21" fmla="*/ 1824669 w 3845917"/>
                <a:gd name="connsiteY21" fmla="*/ 6040580 h 6091904"/>
                <a:gd name="connsiteX22" fmla="*/ 1865511 w 3845917"/>
                <a:gd name="connsiteY22" fmla="*/ 6076909 h 6091904"/>
                <a:gd name="connsiteX23" fmla="*/ 1921637 w 3845917"/>
                <a:gd name="connsiteY23" fmla="*/ 6091904 h 6091904"/>
                <a:gd name="connsiteX24" fmla="*/ 1977764 w 3845917"/>
                <a:gd name="connsiteY24" fmla="*/ 6076909 h 6091904"/>
                <a:gd name="connsiteX25" fmla="*/ 2019800 w 3845917"/>
                <a:gd name="connsiteY25" fmla="*/ 6039403 h 6091904"/>
                <a:gd name="connsiteX26" fmla="*/ 2021248 w 3845917"/>
                <a:gd name="connsiteY26" fmla="*/ 6040580 h 6091904"/>
                <a:gd name="connsiteX27" fmla="*/ 3760596 w 3845917"/>
                <a:gd name="connsiteY27" fmla="*/ 3901085 h 6091904"/>
                <a:gd name="connsiteX28" fmla="*/ 3833942 w 3845917"/>
                <a:gd name="connsiteY28" fmla="*/ 3741557 h 6091904"/>
                <a:gd name="connsiteX29" fmla="*/ 3844153 w 3845917"/>
                <a:gd name="connsiteY29" fmla="*/ 3655059 h 6091904"/>
                <a:gd name="connsiteX30" fmla="*/ 3845917 w 3845917"/>
                <a:gd name="connsiteY30" fmla="*/ 3655059 h 6091904"/>
                <a:gd name="connsiteX31" fmla="*/ 3845917 w 3845917"/>
                <a:gd name="connsiteY31" fmla="*/ 480504 h 6091904"/>
                <a:gd name="connsiteX32" fmla="*/ 3843231 w 3845917"/>
                <a:gd name="connsiteY32" fmla="*/ 480504 h 6091904"/>
                <a:gd name="connsiteX33" fmla="*/ 3833942 w 3845917"/>
                <a:gd name="connsiteY33" fmla="*/ 401818 h 6091904"/>
                <a:gd name="connsiteX34" fmla="*/ 3256586 w 3845917"/>
                <a:gd name="connsiteY34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1922959 w 3845917"/>
                <a:gd name="connsiteY5" fmla="*/ 1292815 h 6091904"/>
                <a:gd name="connsiteX6" fmla="*/ 1078012 w 3845917"/>
                <a:gd name="connsiteY6" fmla="*/ 221873 h 6091904"/>
                <a:gd name="connsiteX7" fmla="*/ 1037228 w 3845917"/>
                <a:gd name="connsiteY7" fmla="*/ 179663 h 6091904"/>
                <a:gd name="connsiteX8" fmla="*/ 1023319 w 3845917"/>
                <a:gd name="connsiteY8" fmla="*/ 162183 h 6091904"/>
                <a:gd name="connsiteX9" fmla="*/ 1023319 w 3845917"/>
                <a:gd name="connsiteY9" fmla="*/ 165268 h 6091904"/>
                <a:gd name="connsiteX10" fmla="*/ 1006050 w 3845917"/>
                <a:gd name="connsiteY10" fmla="*/ 147395 h 6091904"/>
                <a:gd name="connsiteX11" fmla="*/ 589331 w 3845917"/>
                <a:gd name="connsiteY11" fmla="*/ 0 h 6091904"/>
                <a:gd name="connsiteX12" fmla="*/ 11975 w 3845917"/>
                <a:gd name="connsiteY12" fmla="*/ 401818 h 6091904"/>
                <a:gd name="connsiteX13" fmla="*/ 2686 w 3845917"/>
                <a:gd name="connsiteY13" fmla="*/ 480504 h 6091904"/>
                <a:gd name="connsiteX14" fmla="*/ 0 w 3845917"/>
                <a:gd name="connsiteY14" fmla="*/ 480504 h 6091904"/>
                <a:gd name="connsiteX15" fmla="*/ 0 w 3845917"/>
                <a:gd name="connsiteY15" fmla="*/ 3655059 h 6091904"/>
                <a:gd name="connsiteX16" fmla="*/ 1764 w 3845917"/>
                <a:gd name="connsiteY16" fmla="*/ 3655059 h 6091904"/>
                <a:gd name="connsiteX17" fmla="*/ 11975 w 3845917"/>
                <a:gd name="connsiteY17" fmla="*/ 3741557 h 6091904"/>
                <a:gd name="connsiteX18" fmla="*/ 85321 w 3845917"/>
                <a:gd name="connsiteY18" fmla="*/ 3901085 h 6091904"/>
                <a:gd name="connsiteX19" fmla="*/ 1824340 w 3845917"/>
                <a:gd name="connsiteY19" fmla="*/ 6040175 h 6091904"/>
                <a:gd name="connsiteX20" fmla="*/ 1824669 w 3845917"/>
                <a:gd name="connsiteY20" fmla="*/ 6040580 h 6091904"/>
                <a:gd name="connsiteX21" fmla="*/ 1865511 w 3845917"/>
                <a:gd name="connsiteY21" fmla="*/ 6076909 h 6091904"/>
                <a:gd name="connsiteX22" fmla="*/ 1921637 w 3845917"/>
                <a:gd name="connsiteY22" fmla="*/ 6091904 h 6091904"/>
                <a:gd name="connsiteX23" fmla="*/ 1977764 w 3845917"/>
                <a:gd name="connsiteY23" fmla="*/ 6076909 h 6091904"/>
                <a:gd name="connsiteX24" fmla="*/ 2019800 w 3845917"/>
                <a:gd name="connsiteY24" fmla="*/ 6039403 h 6091904"/>
                <a:gd name="connsiteX25" fmla="*/ 2021248 w 3845917"/>
                <a:gd name="connsiteY25" fmla="*/ 6040580 h 6091904"/>
                <a:gd name="connsiteX26" fmla="*/ 3760596 w 3845917"/>
                <a:gd name="connsiteY26" fmla="*/ 3901085 h 6091904"/>
                <a:gd name="connsiteX27" fmla="*/ 3833942 w 3845917"/>
                <a:gd name="connsiteY27" fmla="*/ 3741557 h 6091904"/>
                <a:gd name="connsiteX28" fmla="*/ 3844153 w 3845917"/>
                <a:gd name="connsiteY28" fmla="*/ 3655059 h 6091904"/>
                <a:gd name="connsiteX29" fmla="*/ 3845917 w 3845917"/>
                <a:gd name="connsiteY29" fmla="*/ 3655059 h 6091904"/>
                <a:gd name="connsiteX30" fmla="*/ 3845917 w 3845917"/>
                <a:gd name="connsiteY30" fmla="*/ 480504 h 6091904"/>
                <a:gd name="connsiteX31" fmla="*/ 3843231 w 3845917"/>
                <a:gd name="connsiteY31" fmla="*/ 480504 h 6091904"/>
                <a:gd name="connsiteX32" fmla="*/ 3833942 w 3845917"/>
                <a:gd name="connsiteY32" fmla="*/ 401818 h 6091904"/>
                <a:gd name="connsiteX33" fmla="*/ 3256586 w 3845917"/>
                <a:gd name="connsiteY33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1922959 w 3845917"/>
                <a:gd name="connsiteY5" fmla="*/ 1292815 h 6091904"/>
                <a:gd name="connsiteX6" fmla="*/ 1037228 w 3845917"/>
                <a:gd name="connsiteY6" fmla="*/ 179663 h 6091904"/>
                <a:gd name="connsiteX7" fmla="*/ 1023319 w 3845917"/>
                <a:gd name="connsiteY7" fmla="*/ 162183 h 6091904"/>
                <a:gd name="connsiteX8" fmla="*/ 1023319 w 3845917"/>
                <a:gd name="connsiteY8" fmla="*/ 165268 h 6091904"/>
                <a:gd name="connsiteX9" fmla="*/ 1006050 w 3845917"/>
                <a:gd name="connsiteY9" fmla="*/ 147395 h 6091904"/>
                <a:gd name="connsiteX10" fmla="*/ 589331 w 3845917"/>
                <a:gd name="connsiteY10" fmla="*/ 0 h 6091904"/>
                <a:gd name="connsiteX11" fmla="*/ 11975 w 3845917"/>
                <a:gd name="connsiteY11" fmla="*/ 401818 h 6091904"/>
                <a:gd name="connsiteX12" fmla="*/ 2686 w 3845917"/>
                <a:gd name="connsiteY12" fmla="*/ 480504 h 6091904"/>
                <a:gd name="connsiteX13" fmla="*/ 0 w 3845917"/>
                <a:gd name="connsiteY13" fmla="*/ 480504 h 6091904"/>
                <a:gd name="connsiteX14" fmla="*/ 0 w 3845917"/>
                <a:gd name="connsiteY14" fmla="*/ 3655059 h 6091904"/>
                <a:gd name="connsiteX15" fmla="*/ 1764 w 3845917"/>
                <a:gd name="connsiteY15" fmla="*/ 3655059 h 6091904"/>
                <a:gd name="connsiteX16" fmla="*/ 11975 w 3845917"/>
                <a:gd name="connsiteY16" fmla="*/ 3741557 h 6091904"/>
                <a:gd name="connsiteX17" fmla="*/ 85321 w 3845917"/>
                <a:gd name="connsiteY17" fmla="*/ 3901085 h 6091904"/>
                <a:gd name="connsiteX18" fmla="*/ 1824340 w 3845917"/>
                <a:gd name="connsiteY18" fmla="*/ 6040175 h 6091904"/>
                <a:gd name="connsiteX19" fmla="*/ 1824669 w 3845917"/>
                <a:gd name="connsiteY19" fmla="*/ 6040580 h 6091904"/>
                <a:gd name="connsiteX20" fmla="*/ 1865511 w 3845917"/>
                <a:gd name="connsiteY20" fmla="*/ 6076909 h 6091904"/>
                <a:gd name="connsiteX21" fmla="*/ 1921637 w 3845917"/>
                <a:gd name="connsiteY21" fmla="*/ 6091904 h 6091904"/>
                <a:gd name="connsiteX22" fmla="*/ 1977764 w 3845917"/>
                <a:gd name="connsiteY22" fmla="*/ 6076909 h 6091904"/>
                <a:gd name="connsiteX23" fmla="*/ 2019800 w 3845917"/>
                <a:gd name="connsiteY23" fmla="*/ 6039403 h 6091904"/>
                <a:gd name="connsiteX24" fmla="*/ 2021248 w 3845917"/>
                <a:gd name="connsiteY24" fmla="*/ 6040580 h 6091904"/>
                <a:gd name="connsiteX25" fmla="*/ 3760596 w 3845917"/>
                <a:gd name="connsiteY25" fmla="*/ 3901085 h 6091904"/>
                <a:gd name="connsiteX26" fmla="*/ 3833942 w 3845917"/>
                <a:gd name="connsiteY26" fmla="*/ 3741557 h 6091904"/>
                <a:gd name="connsiteX27" fmla="*/ 3844153 w 3845917"/>
                <a:gd name="connsiteY27" fmla="*/ 3655059 h 6091904"/>
                <a:gd name="connsiteX28" fmla="*/ 3845917 w 3845917"/>
                <a:gd name="connsiteY28" fmla="*/ 3655059 h 6091904"/>
                <a:gd name="connsiteX29" fmla="*/ 3845917 w 3845917"/>
                <a:gd name="connsiteY29" fmla="*/ 480504 h 6091904"/>
                <a:gd name="connsiteX30" fmla="*/ 3843231 w 3845917"/>
                <a:gd name="connsiteY30" fmla="*/ 480504 h 6091904"/>
                <a:gd name="connsiteX31" fmla="*/ 3833942 w 3845917"/>
                <a:gd name="connsiteY31" fmla="*/ 401818 h 6091904"/>
                <a:gd name="connsiteX32" fmla="*/ 3256586 w 3845917"/>
                <a:gd name="connsiteY32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1922959 w 3845917"/>
                <a:gd name="connsiteY5" fmla="*/ 1292815 h 6091904"/>
                <a:gd name="connsiteX6" fmla="*/ 1037228 w 3845917"/>
                <a:gd name="connsiteY6" fmla="*/ 179663 h 6091904"/>
                <a:gd name="connsiteX7" fmla="*/ 1023319 w 3845917"/>
                <a:gd name="connsiteY7" fmla="*/ 162183 h 6091904"/>
                <a:gd name="connsiteX8" fmla="*/ 1006050 w 3845917"/>
                <a:gd name="connsiteY8" fmla="*/ 147395 h 6091904"/>
                <a:gd name="connsiteX9" fmla="*/ 589331 w 3845917"/>
                <a:gd name="connsiteY9" fmla="*/ 0 h 6091904"/>
                <a:gd name="connsiteX10" fmla="*/ 11975 w 3845917"/>
                <a:gd name="connsiteY10" fmla="*/ 401818 h 6091904"/>
                <a:gd name="connsiteX11" fmla="*/ 2686 w 3845917"/>
                <a:gd name="connsiteY11" fmla="*/ 480504 h 6091904"/>
                <a:gd name="connsiteX12" fmla="*/ 0 w 3845917"/>
                <a:gd name="connsiteY12" fmla="*/ 480504 h 6091904"/>
                <a:gd name="connsiteX13" fmla="*/ 0 w 3845917"/>
                <a:gd name="connsiteY13" fmla="*/ 3655059 h 6091904"/>
                <a:gd name="connsiteX14" fmla="*/ 1764 w 3845917"/>
                <a:gd name="connsiteY14" fmla="*/ 3655059 h 6091904"/>
                <a:gd name="connsiteX15" fmla="*/ 11975 w 3845917"/>
                <a:gd name="connsiteY15" fmla="*/ 3741557 h 6091904"/>
                <a:gd name="connsiteX16" fmla="*/ 85321 w 3845917"/>
                <a:gd name="connsiteY16" fmla="*/ 3901085 h 6091904"/>
                <a:gd name="connsiteX17" fmla="*/ 1824340 w 3845917"/>
                <a:gd name="connsiteY17" fmla="*/ 6040175 h 6091904"/>
                <a:gd name="connsiteX18" fmla="*/ 1824669 w 3845917"/>
                <a:gd name="connsiteY18" fmla="*/ 6040580 h 6091904"/>
                <a:gd name="connsiteX19" fmla="*/ 1865511 w 3845917"/>
                <a:gd name="connsiteY19" fmla="*/ 6076909 h 6091904"/>
                <a:gd name="connsiteX20" fmla="*/ 1921637 w 3845917"/>
                <a:gd name="connsiteY20" fmla="*/ 6091904 h 6091904"/>
                <a:gd name="connsiteX21" fmla="*/ 1977764 w 3845917"/>
                <a:gd name="connsiteY21" fmla="*/ 6076909 h 6091904"/>
                <a:gd name="connsiteX22" fmla="*/ 2019800 w 3845917"/>
                <a:gd name="connsiteY22" fmla="*/ 6039403 h 6091904"/>
                <a:gd name="connsiteX23" fmla="*/ 2021248 w 3845917"/>
                <a:gd name="connsiteY23" fmla="*/ 6040580 h 6091904"/>
                <a:gd name="connsiteX24" fmla="*/ 3760596 w 3845917"/>
                <a:gd name="connsiteY24" fmla="*/ 3901085 h 6091904"/>
                <a:gd name="connsiteX25" fmla="*/ 3833942 w 3845917"/>
                <a:gd name="connsiteY25" fmla="*/ 3741557 h 6091904"/>
                <a:gd name="connsiteX26" fmla="*/ 3844153 w 3845917"/>
                <a:gd name="connsiteY26" fmla="*/ 3655059 h 6091904"/>
                <a:gd name="connsiteX27" fmla="*/ 3845917 w 3845917"/>
                <a:gd name="connsiteY27" fmla="*/ 3655059 h 6091904"/>
                <a:gd name="connsiteX28" fmla="*/ 3845917 w 3845917"/>
                <a:gd name="connsiteY28" fmla="*/ 480504 h 6091904"/>
                <a:gd name="connsiteX29" fmla="*/ 3843231 w 3845917"/>
                <a:gd name="connsiteY29" fmla="*/ 480504 h 6091904"/>
                <a:gd name="connsiteX30" fmla="*/ 3833942 w 3845917"/>
                <a:gd name="connsiteY30" fmla="*/ 401818 h 6091904"/>
                <a:gd name="connsiteX31" fmla="*/ 3256586 w 3845917"/>
                <a:gd name="connsiteY31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08689 w 3845917"/>
                <a:gd name="connsiteY3" fmla="*/ 179664 h 6091904"/>
                <a:gd name="connsiteX4" fmla="*/ 1922959 w 3845917"/>
                <a:gd name="connsiteY4" fmla="*/ 1292815 h 6091904"/>
                <a:gd name="connsiteX5" fmla="*/ 1037228 w 3845917"/>
                <a:gd name="connsiteY5" fmla="*/ 179663 h 6091904"/>
                <a:gd name="connsiteX6" fmla="*/ 1023319 w 3845917"/>
                <a:gd name="connsiteY6" fmla="*/ 162183 h 6091904"/>
                <a:gd name="connsiteX7" fmla="*/ 1006050 w 3845917"/>
                <a:gd name="connsiteY7" fmla="*/ 147395 h 6091904"/>
                <a:gd name="connsiteX8" fmla="*/ 589331 w 3845917"/>
                <a:gd name="connsiteY8" fmla="*/ 0 h 6091904"/>
                <a:gd name="connsiteX9" fmla="*/ 11975 w 3845917"/>
                <a:gd name="connsiteY9" fmla="*/ 401818 h 6091904"/>
                <a:gd name="connsiteX10" fmla="*/ 2686 w 3845917"/>
                <a:gd name="connsiteY10" fmla="*/ 480504 h 6091904"/>
                <a:gd name="connsiteX11" fmla="*/ 0 w 3845917"/>
                <a:gd name="connsiteY11" fmla="*/ 480504 h 6091904"/>
                <a:gd name="connsiteX12" fmla="*/ 0 w 3845917"/>
                <a:gd name="connsiteY12" fmla="*/ 3655059 h 6091904"/>
                <a:gd name="connsiteX13" fmla="*/ 1764 w 3845917"/>
                <a:gd name="connsiteY13" fmla="*/ 3655059 h 6091904"/>
                <a:gd name="connsiteX14" fmla="*/ 11975 w 3845917"/>
                <a:gd name="connsiteY14" fmla="*/ 3741557 h 6091904"/>
                <a:gd name="connsiteX15" fmla="*/ 85321 w 3845917"/>
                <a:gd name="connsiteY15" fmla="*/ 3901085 h 6091904"/>
                <a:gd name="connsiteX16" fmla="*/ 1824340 w 3845917"/>
                <a:gd name="connsiteY16" fmla="*/ 6040175 h 6091904"/>
                <a:gd name="connsiteX17" fmla="*/ 1824669 w 3845917"/>
                <a:gd name="connsiteY17" fmla="*/ 6040580 h 6091904"/>
                <a:gd name="connsiteX18" fmla="*/ 1865511 w 3845917"/>
                <a:gd name="connsiteY18" fmla="*/ 6076909 h 6091904"/>
                <a:gd name="connsiteX19" fmla="*/ 1921637 w 3845917"/>
                <a:gd name="connsiteY19" fmla="*/ 6091904 h 6091904"/>
                <a:gd name="connsiteX20" fmla="*/ 1977764 w 3845917"/>
                <a:gd name="connsiteY20" fmla="*/ 6076909 h 6091904"/>
                <a:gd name="connsiteX21" fmla="*/ 2019800 w 3845917"/>
                <a:gd name="connsiteY21" fmla="*/ 6039403 h 6091904"/>
                <a:gd name="connsiteX22" fmla="*/ 2021248 w 3845917"/>
                <a:gd name="connsiteY22" fmla="*/ 6040580 h 6091904"/>
                <a:gd name="connsiteX23" fmla="*/ 3760596 w 3845917"/>
                <a:gd name="connsiteY23" fmla="*/ 3901085 h 6091904"/>
                <a:gd name="connsiteX24" fmla="*/ 3833942 w 3845917"/>
                <a:gd name="connsiteY24" fmla="*/ 3741557 h 6091904"/>
                <a:gd name="connsiteX25" fmla="*/ 3844153 w 3845917"/>
                <a:gd name="connsiteY25" fmla="*/ 3655059 h 6091904"/>
                <a:gd name="connsiteX26" fmla="*/ 3845917 w 3845917"/>
                <a:gd name="connsiteY26" fmla="*/ 3655059 h 6091904"/>
                <a:gd name="connsiteX27" fmla="*/ 3845917 w 3845917"/>
                <a:gd name="connsiteY27" fmla="*/ 480504 h 6091904"/>
                <a:gd name="connsiteX28" fmla="*/ 3843231 w 3845917"/>
                <a:gd name="connsiteY28" fmla="*/ 480504 h 6091904"/>
                <a:gd name="connsiteX29" fmla="*/ 3833942 w 3845917"/>
                <a:gd name="connsiteY29" fmla="*/ 401818 h 6091904"/>
                <a:gd name="connsiteX30" fmla="*/ 3256586 w 3845917"/>
                <a:gd name="connsiteY30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08689 w 3845917"/>
                <a:gd name="connsiteY2" fmla="*/ 179664 h 6091904"/>
                <a:gd name="connsiteX3" fmla="*/ 1922959 w 3845917"/>
                <a:gd name="connsiteY3" fmla="*/ 1292815 h 6091904"/>
                <a:gd name="connsiteX4" fmla="*/ 1037228 w 3845917"/>
                <a:gd name="connsiteY4" fmla="*/ 179663 h 6091904"/>
                <a:gd name="connsiteX5" fmla="*/ 1023319 w 3845917"/>
                <a:gd name="connsiteY5" fmla="*/ 162183 h 6091904"/>
                <a:gd name="connsiteX6" fmla="*/ 1006050 w 3845917"/>
                <a:gd name="connsiteY6" fmla="*/ 147395 h 6091904"/>
                <a:gd name="connsiteX7" fmla="*/ 589331 w 3845917"/>
                <a:gd name="connsiteY7" fmla="*/ 0 h 6091904"/>
                <a:gd name="connsiteX8" fmla="*/ 11975 w 3845917"/>
                <a:gd name="connsiteY8" fmla="*/ 401818 h 6091904"/>
                <a:gd name="connsiteX9" fmla="*/ 2686 w 3845917"/>
                <a:gd name="connsiteY9" fmla="*/ 480504 h 6091904"/>
                <a:gd name="connsiteX10" fmla="*/ 0 w 3845917"/>
                <a:gd name="connsiteY10" fmla="*/ 480504 h 6091904"/>
                <a:gd name="connsiteX11" fmla="*/ 0 w 3845917"/>
                <a:gd name="connsiteY11" fmla="*/ 3655059 h 6091904"/>
                <a:gd name="connsiteX12" fmla="*/ 1764 w 3845917"/>
                <a:gd name="connsiteY12" fmla="*/ 3655059 h 6091904"/>
                <a:gd name="connsiteX13" fmla="*/ 11975 w 3845917"/>
                <a:gd name="connsiteY13" fmla="*/ 3741557 h 6091904"/>
                <a:gd name="connsiteX14" fmla="*/ 85321 w 3845917"/>
                <a:gd name="connsiteY14" fmla="*/ 3901085 h 6091904"/>
                <a:gd name="connsiteX15" fmla="*/ 1824340 w 3845917"/>
                <a:gd name="connsiteY15" fmla="*/ 6040175 h 6091904"/>
                <a:gd name="connsiteX16" fmla="*/ 1824669 w 3845917"/>
                <a:gd name="connsiteY16" fmla="*/ 6040580 h 6091904"/>
                <a:gd name="connsiteX17" fmla="*/ 1865511 w 3845917"/>
                <a:gd name="connsiteY17" fmla="*/ 6076909 h 6091904"/>
                <a:gd name="connsiteX18" fmla="*/ 1921637 w 3845917"/>
                <a:gd name="connsiteY18" fmla="*/ 6091904 h 6091904"/>
                <a:gd name="connsiteX19" fmla="*/ 1977764 w 3845917"/>
                <a:gd name="connsiteY19" fmla="*/ 6076909 h 6091904"/>
                <a:gd name="connsiteX20" fmla="*/ 2019800 w 3845917"/>
                <a:gd name="connsiteY20" fmla="*/ 6039403 h 6091904"/>
                <a:gd name="connsiteX21" fmla="*/ 2021248 w 3845917"/>
                <a:gd name="connsiteY21" fmla="*/ 6040580 h 6091904"/>
                <a:gd name="connsiteX22" fmla="*/ 3760596 w 3845917"/>
                <a:gd name="connsiteY22" fmla="*/ 3901085 h 6091904"/>
                <a:gd name="connsiteX23" fmla="*/ 3833942 w 3845917"/>
                <a:gd name="connsiteY23" fmla="*/ 3741557 h 6091904"/>
                <a:gd name="connsiteX24" fmla="*/ 3844153 w 3845917"/>
                <a:gd name="connsiteY24" fmla="*/ 3655059 h 6091904"/>
                <a:gd name="connsiteX25" fmla="*/ 3845917 w 3845917"/>
                <a:gd name="connsiteY25" fmla="*/ 3655059 h 6091904"/>
                <a:gd name="connsiteX26" fmla="*/ 3845917 w 3845917"/>
                <a:gd name="connsiteY26" fmla="*/ 480504 h 6091904"/>
                <a:gd name="connsiteX27" fmla="*/ 3843231 w 3845917"/>
                <a:gd name="connsiteY27" fmla="*/ 480504 h 6091904"/>
                <a:gd name="connsiteX28" fmla="*/ 3833942 w 3845917"/>
                <a:gd name="connsiteY28" fmla="*/ 401818 h 6091904"/>
                <a:gd name="connsiteX29" fmla="*/ 3256586 w 3845917"/>
                <a:gd name="connsiteY29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08689 w 3845917"/>
                <a:gd name="connsiteY2" fmla="*/ 179664 h 6091904"/>
                <a:gd name="connsiteX3" fmla="*/ 1922959 w 3845917"/>
                <a:gd name="connsiteY3" fmla="*/ 1292815 h 6091904"/>
                <a:gd name="connsiteX4" fmla="*/ 1037228 w 3845917"/>
                <a:gd name="connsiteY4" fmla="*/ 179663 h 6091904"/>
                <a:gd name="connsiteX5" fmla="*/ 1006050 w 3845917"/>
                <a:gd name="connsiteY5" fmla="*/ 147395 h 6091904"/>
                <a:gd name="connsiteX6" fmla="*/ 589331 w 3845917"/>
                <a:gd name="connsiteY6" fmla="*/ 0 h 6091904"/>
                <a:gd name="connsiteX7" fmla="*/ 11975 w 3845917"/>
                <a:gd name="connsiteY7" fmla="*/ 401818 h 6091904"/>
                <a:gd name="connsiteX8" fmla="*/ 2686 w 3845917"/>
                <a:gd name="connsiteY8" fmla="*/ 480504 h 6091904"/>
                <a:gd name="connsiteX9" fmla="*/ 0 w 3845917"/>
                <a:gd name="connsiteY9" fmla="*/ 480504 h 6091904"/>
                <a:gd name="connsiteX10" fmla="*/ 0 w 3845917"/>
                <a:gd name="connsiteY10" fmla="*/ 3655059 h 6091904"/>
                <a:gd name="connsiteX11" fmla="*/ 1764 w 3845917"/>
                <a:gd name="connsiteY11" fmla="*/ 3655059 h 6091904"/>
                <a:gd name="connsiteX12" fmla="*/ 11975 w 3845917"/>
                <a:gd name="connsiteY12" fmla="*/ 3741557 h 6091904"/>
                <a:gd name="connsiteX13" fmla="*/ 85321 w 3845917"/>
                <a:gd name="connsiteY13" fmla="*/ 3901085 h 6091904"/>
                <a:gd name="connsiteX14" fmla="*/ 1824340 w 3845917"/>
                <a:gd name="connsiteY14" fmla="*/ 6040175 h 6091904"/>
                <a:gd name="connsiteX15" fmla="*/ 1824669 w 3845917"/>
                <a:gd name="connsiteY15" fmla="*/ 6040580 h 6091904"/>
                <a:gd name="connsiteX16" fmla="*/ 1865511 w 3845917"/>
                <a:gd name="connsiteY16" fmla="*/ 6076909 h 6091904"/>
                <a:gd name="connsiteX17" fmla="*/ 1921637 w 3845917"/>
                <a:gd name="connsiteY17" fmla="*/ 6091904 h 6091904"/>
                <a:gd name="connsiteX18" fmla="*/ 1977764 w 3845917"/>
                <a:gd name="connsiteY18" fmla="*/ 6076909 h 6091904"/>
                <a:gd name="connsiteX19" fmla="*/ 2019800 w 3845917"/>
                <a:gd name="connsiteY19" fmla="*/ 6039403 h 6091904"/>
                <a:gd name="connsiteX20" fmla="*/ 2021248 w 3845917"/>
                <a:gd name="connsiteY20" fmla="*/ 6040580 h 6091904"/>
                <a:gd name="connsiteX21" fmla="*/ 3760596 w 3845917"/>
                <a:gd name="connsiteY21" fmla="*/ 3901085 h 6091904"/>
                <a:gd name="connsiteX22" fmla="*/ 3833942 w 3845917"/>
                <a:gd name="connsiteY22" fmla="*/ 3741557 h 6091904"/>
                <a:gd name="connsiteX23" fmla="*/ 3844153 w 3845917"/>
                <a:gd name="connsiteY23" fmla="*/ 3655059 h 6091904"/>
                <a:gd name="connsiteX24" fmla="*/ 3845917 w 3845917"/>
                <a:gd name="connsiteY24" fmla="*/ 3655059 h 6091904"/>
                <a:gd name="connsiteX25" fmla="*/ 3845917 w 3845917"/>
                <a:gd name="connsiteY25" fmla="*/ 480504 h 6091904"/>
                <a:gd name="connsiteX26" fmla="*/ 3843231 w 3845917"/>
                <a:gd name="connsiteY26" fmla="*/ 480504 h 6091904"/>
                <a:gd name="connsiteX27" fmla="*/ 3833942 w 3845917"/>
                <a:gd name="connsiteY27" fmla="*/ 401818 h 6091904"/>
                <a:gd name="connsiteX28" fmla="*/ 3256586 w 3845917"/>
                <a:gd name="connsiteY28" fmla="*/ 0 h 609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845917" h="6091904">
                  <a:moveTo>
                    <a:pt x="3256586" y="0"/>
                  </a:moveTo>
                  <a:cubicBezTo>
                    <a:pt x="3093848" y="0"/>
                    <a:pt x="2946515" y="56327"/>
                    <a:pt x="2839868" y="147395"/>
                  </a:cubicBezTo>
                  <a:lnTo>
                    <a:pt x="2808689" y="179664"/>
                  </a:lnTo>
                  <a:lnTo>
                    <a:pt x="1922959" y="1292815"/>
                  </a:lnTo>
                  <a:lnTo>
                    <a:pt x="1037228" y="179663"/>
                  </a:lnTo>
                  <a:lnTo>
                    <a:pt x="1006050" y="147395"/>
                  </a:lnTo>
                  <a:cubicBezTo>
                    <a:pt x="899402" y="56327"/>
                    <a:pt x="752070" y="0"/>
                    <a:pt x="589331" y="0"/>
                  </a:cubicBezTo>
                  <a:cubicBezTo>
                    <a:pt x="304539" y="0"/>
                    <a:pt x="66928" y="172500"/>
                    <a:pt x="11975" y="401818"/>
                  </a:cubicBezTo>
                  <a:lnTo>
                    <a:pt x="2686" y="480504"/>
                  </a:lnTo>
                  <a:lnTo>
                    <a:pt x="0" y="480504"/>
                  </a:lnTo>
                  <a:lnTo>
                    <a:pt x="0" y="3655059"/>
                  </a:lnTo>
                  <a:lnTo>
                    <a:pt x="1764" y="3655059"/>
                  </a:lnTo>
                  <a:lnTo>
                    <a:pt x="11975" y="3741557"/>
                  </a:lnTo>
                  <a:cubicBezTo>
                    <a:pt x="25713" y="3798886"/>
                    <a:pt x="50868" y="3852665"/>
                    <a:pt x="85321" y="3901085"/>
                  </a:cubicBezTo>
                  <a:lnTo>
                    <a:pt x="1824340" y="6040175"/>
                  </a:lnTo>
                  <a:lnTo>
                    <a:pt x="1824669" y="6040580"/>
                  </a:lnTo>
                  <a:lnTo>
                    <a:pt x="1865511" y="6076909"/>
                  </a:lnTo>
                  <a:cubicBezTo>
                    <a:pt x="1882762" y="6086565"/>
                    <a:pt x="1901728" y="6091904"/>
                    <a:pt x="1921637" y="6091904"/>
                  </a:cubicBezTo>
                  <a:cubicBezTo>
                    <a:pt x="1941546" y="6091904"/>
                    <a:pt x="1960513" y="6086565"/>
                    <a:pt x="1977764" y="6076909"/>
                  </a:cubicBezTo>
                  <a:lnTo>
                    <a:pt x="2019800" y="6039403"/>
                  </a:lnTo>
                  <a:lnTo>
                    <a:pt x="2021248" y="6040580"/>
                  </a:lnTo>
                  <a:lnTo>
                    <a:pt x="3760596" y="3901085"/>
                  </a:lnTo>
                  <a:cubicBezTo>
                    <a:pt x="3795049" y="3852665"/>
                    <a:pt x="3820204" y="3798886"/>
                    <a:pt x="3833942" y="3741557"/>
                  </a:cubicBezTo>
                  <a:lnTo>
                    <a:pt x="3844153" y="3655059"/>
                  </a:lnTo>
                  <a:lnTo>
                    <a:pt x="3845917" y="3655059"/>
                  </a:lnTo>
                  <a:lnTo>
                    <a:pt x="3845917" y="480504"/>
                  </a:lnTo>
                  <a:lnTo>
                    <a:pt x="3843231" y="480504"/>
                  </a:lnTo>
                  <a:lnTo>
                    <a:pt x="3833942" y="401818"/>
                  </a:lnTo>
                  <a:cubicBezTo>
                    <a:pt x="3778989" y="172500"/>
                    <a:pt x="3541378" y="0"/>
                    <a:pt x="3256586" y="0"/>
                  </a:cubicBezTo>
                  <a:close/>
                </a:path>
              </a:pathLst>
            </a:custGeom>
            <a:solidFill>
              <a:srgbClr val="FFFF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75" name="グループ化 1574">
              <a:extLst>
                <a:ext uri="{FF2B5EF4-FFF2-40B4-BE49-F238E27FC236}">
                  <a16:creationId xmlns:a16="http://schemas.microsoft.com/office/drawing/2014/main" id="{C4367B17-6D9B-BDC9-DF7A-EFC5935E5C86}"/>
                </a:ext>
              </a:extLst>
            </p:cNvPr>
            <p:cNvGrpSpPr/>
            <p:nvPr/>
          </p:nvGrpSpPr>
          <p:grpSpPr>
            <a:xfrm>
              <a:off x="2585479" y="478088"/>
              <a:ext cx="3579532" cy="5821944"/>
              <a:chOff x="2585479" y="478088"/>
              <a:chExt cx="3579532" cy="5821944"/>
            </a:xfrm>
          </p:grpSpPr>
          <p:sp>
            <p:nvSpPr>
              <p:cNvPr id="1577" name="フリーフォーム: 図形 1576">
                <a:extLst>
                  <a:ext uri="{FF2B5EF4-FFF2-40B4-BE49-F238E27FC236}">
                    <a16:creationId xmlns:a16="http://schemas.microsoft.com/office/drawing/2014/main" id="{1CF30864-85FE-B4BE-2EF4-B5617AF9AD71}"/>
                  </a:ext>
                </a:extLst>
              </p:cNvPr>
              <p:cNvSpPr/>
              <p:nvPr/>
            </p:nvSpPr>
            <p:spPr>
              <a:xfrm>
                <a:off x="4372884" y="478088"/>
                <a:ext cx="1792127" cy="5821652"/>
              </a:xfrm>
              <a:custGeom>
                <a:avLst/>
                <a:gdLst>
                  <a:gd name="connsiteX0" fmla="*/ 1328695 w 1792127"/>
                  <a:gd name="connsiteY0" fmla="*/ 0 h 5821652"/>
                  <a:gd name="connsiteX1" fmla="*/ 1781272 w 1792127"/>
                  <a:gd name="connsiteY1" fmla="*/ 307284 h 5821652"/>
                  <a:gd name="connsiteX2" fmla="*/ 1788204 w 1792127"/>
                  <a:gd name="connsiteY2" fmla="*/ 364566 h 5821652"/>
                  <a:gd name="connsiteX3" fmla="*/ 1792127 w 1792127"/>
                  <a:gd name="connsiteY3" fmla="*/ 364566 h 5821652"/>
                  <a:gd name="connsiteX4" fmla="*/ 1792127 w 1792127"/>
                  <a:gd name="connsiteY4" fmla="*/ 3293810 h 5821652"/>
                  <a:gd name="connsiteX5" fmla="*/ 1790605 w 1792127"/>
                  <a:gd name="connsiteY5" fmla="*/ 3293810 h 5821652"/>
                  <a:gd name="connsiteX6" fmla="*/ 1790658 w 1792127"/>
                  <a:gd name="connsiteY6" fmla="*/ 3296671 h 5821652"/>
                  <a:gd name="connsiteX7" fmla="*/ 1655352 w 1792127"/>
                  <a:gd name="connsiteY7" fmla="*/ 3762073 h 5821652"/>
                  <a:gd name="connsiteX8" fmla="*/ 1588583 w 1792127"/>
                  <a:gd name="connsiteY8" fmla="*/ 3840562 h 5821652"/>
                  <a:gd name="connsiteX9" fmla="*/ 0 w 1792127"/>
                  <a:gd name="connsiteY9" fmla="*/ 5821652 h 5821652"/>
                  <a:gd name="connsiteX10" fmla="*/ 0 w 1792127"/>
                  <a:gd name="connsiteY10" fmla="*/ 1400919 h 5821652"/>
                  <a:gd name="connsiteX11" fmla="*/ 931784 w 1792127"/>
                  <a:gd name="connsiteY11" fmla="*/ 190922 h 5821652"/>
                  <a:gd name="connsiteX12" fmla="*/ 945628 w 1792127"/>
                  <a:gd name="connsiteY12" fmla="*/ 169674 h 5821652"/>
                  <a:gd name="connsiteX13" fmla="*/ 1328695 w 1792127"/>
                  <a:gd name="connsiteY13" fmla="*/ 0 h 582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92127" h="5821652">
                    <a:moveTo>
                      <a:pt x="1328695" y="0"/>
                    </a:moveTo>
                    <a:cubicBezTo>
                      <a:pt x="1551938" y="0"/>
                      <a:pt x="1738196" y="131917"/>
                      <a:pt x="1781272" y="307284"/>
                    </a:cubicBezTo>
                    <a:lnTo>
                      <a:pt x="1788204" y="364566"/>
                    </a:lnTo>
                    <a:lnTo>
                      <a:pt x="1792127" y="364566"/>
                    </a:lnTo>
                    <a:lnTo>
                      <a:pt x="1792127" y="3293810"/>
                    </a:lnTo>
                    <a:lnTo>
                      <a:pt x="1790605" y="3293810"/>
                    </a:lnTo>
                    <a:lnTo>
                      <a:pt x="1790658" y="3296671"/>
                    </a:lnTo>
                    <a:cubicBezTo>
                      <a:pt x="1790658" y="3478422"/>
                      <a:pt x="1738951" y="3642967"/>
                      <a:pt x="1655352" y="3762073"/>
                    </a:cubicBezTo>
                    <a:lnTo>
                      <a:pt x="1588583" y="3840562"/>
                    </a:lnTo>
                    <a:lnTo>
                      <a:pt x="0" y="5821652"/>
                    </a:lnTo>
                    <a:lnTo>
                      <a:pt x="0" y="1400919"/>
                    </a:lnTo>
                    <a:lnTo>
                      <a:pt x="931784" y="190922"/>
                    </a:lnTo>
                    <a:lnTo>
                      <a:pt x="945628" y="169674"/>
                    </a:lnTo>
                    <a:cubicBezTo>
                      <a:pt x="1028646" y="67305"/>
                      <a:pt x="1169236" y="0"/>
                      <a:pt x="1328695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78" name="フリーフォーム: 図形 1577">
                <a:extLst>
                  <a:ext uri="{FF2B5EF4-FFF2-40B4-BE49-F238E27FC236}">
                    <a16:creationId xmlns:a16="http://schemas.microsoft.com/office/drawing/2014/main" id="{1784FA69-0FAC-2138-6F8B-343A6B1F2BA6}"/>
                  </a:ext>
                </a:extLst>
              </p:cNvPr>
              <p:cNvSpPr/>
              <p:nvPr/>
            </p:nvSpPr>
            <p:spPr>
              <a:xfrm>
                <a:off x="2585479" y="478088"/>
                <a:ext cx="1787405" cy="5821944"/>
              </a:xfrm>
              <a:custGeom>
                <a:avLst/>
                <a:gdLst>
                  <a:gd name="connsiteX0" fmla="*/ 463432 w 1787405"/>
                  <a:gd name="connsiteY0" fmla="*/ 0 h 5821944"/>
                  <a:gd name="connsiteX1" fmla="*/ 846499 w 1787405"/>
                  <a:gd name="connsiteY1" fmla="*/ 169674 h 5821944"/>
                  <a:gd name="connsiteX2" fmla="*/ 888880 w 1787405"/>
                  <a:gd name="connsiteY2" fmla="*/ 234721 h 5821944"/>
                  <a:gd name="connsiteX3" fmla="*/ 1787171 w 1787405"/>
                  <a:gd name="connsiteY3" fmla="*/ 1401223 h 5821944"/>
                  <a:gd name="connsiteX4" fmla="*/ 1787405 w 1787405"/>
                  <a:gd name="connsiteY4" fmla="*/ 1400919 h 5821944"/>
                  <a:gd name="connsiteX5" fmla="*/ 1787405 w 1787405"/>
                  <a:gd name="connsiteY5" fmla="*/ 5821652 h 5821944"/>
                  <a:gd name="connsiteX6" fmla="*/ 1787171 w 1787405"/>
                  <a:gd name="connsiteY6" fmla="*/ 5821944 h 5821944"/>
                  <a:gd name="connsiteX7" fmla="*/ 143871 w 1787405"/>
                  <a:gd name="connsiteY7" fmla="*/ 3772617 h 5821944"/>
                  <a:gd name="connsiteX8" fmla="*/ 143871 w 1787405"/>
                  <a:gd name="connsiteY8" fmla="*/ 3770415 h 5821944"/>
                  <a:gd name="connsiteX9" fmla="*/ 136775 w 1787405"/>
                  <a:gd name="connsiteY9" fmla="*/ 3762073 h 5821944"/>
                  <a:gd name="connsiteX10" fmla="*/ 1469 w 1787405"/>
                  <a:gd name="connsiteY10" fmla="*/ 3296671 h 5821944"/>
                  <a:gd name="connsiteX11" fmla="*/ 1522 w 1787405"/>
                  <a:gd name="connsiteY11" fmla="*/ 3293810 h 5821944"/>
                  <a:gd name="connsiteX12" fmla="*/ 0 w 1787405"/>
                  <a:gd name="connsiteY12" fmla="*/ 3293810 h 5821944"/>
                  <a:gd name="connsiteX13" fmla="*/ 0 w 1787405"/>
                  <a:gd name="connsiteY13" fmla="*/ 364566 h 5821944"/>
                  <a:gd name="connsiteX14" fmla="*/ 3923 w 1787405"/>
                  <a:gd name="connsiteY14" fmla="*/ 364566 h 5821944"/>
                  <a:gd name="connsiteX15" fmla="*/ 10855 w 1787405"/>
                  <a:gd name="connsiteY15" fmla="*/ 307284 h 5821944"/>
                  <a:gd name="connsiteX16" fmla="*/ 463432 w 1787405"/>
                  <a:gd name="connsiteY16" fmla="*/ 0 h 5821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787405" h="5821944">
                    <a:moveTo>
                      <a:pt x="463432" y="0"/>
                    </a:moveTo>
                    <a:cubicBezTo>
                      <a:pt x="622892" y="0"/>
                      <a:pt x="763481" y="67305"/>
                      <a:pt x="846499" y="169674"/>
                    </a:cubicBezTo>
                    <a:lnTo>
                      <a:pt x="888880" y="234721"/>
                    </a:lnTo>
                    <a:lnTo>
                      <a:pt x="1787171" y="1401223"/>
                    </a:lnTo>
                    <a:lnTo>
                      <a:pt x="1787405" y="1400919"/>
                    </a:lnTo>
                    <a:lnTo>
                      <a:pt x="1787405" y="5821652"/>
                    </a:lnTo>
                    <a:lnTo>
                      <a:pt x="1787171" y="5821944"/>
                    </a:lnTo>
                    <a:lnTo>
                      <a:pt x="143871" y="3772617"/>
                    </a:lnTo>
                    <a:lnTo>
                      <a:pt x="143871" y="3770415"/>
                    </a:lnTo>
                    <a:lnTo>
                      <a:pt x="136775" y="3762073"/>
                    </a:lnTo>
                    <a:cubicBezTo>
                      <a:pt x="53176" y="3642967"/>
                      <a:pt x="1469" y="3478422"/>
                      <a:pt x="1469" y="3296671"/>
                    </a:cubicBezTo>
                    <a:lnTo>
                      <a:pt x="1522" y="3293810"/>
                    </a:lnTo>
                    <a:lnTo>
                      <a:pt x="0" y="3293810"/>
                    </a:lnTo>
                    <a:lnTo>
                      <a:pt x="0" y="364566"/>
                    </a:lnTo>
                    <a:lnTo>
                      <a:pt x="3923" y="364566"/>
                    </a:lnTo>
                    <a:lnTo>
                      <a:pt x="10855" y="307284"/>
                    </a:lnTo>
                    <a:cubicBezTo>
                      <a:pt x="53931" y="131917"/>
                      <a:pt x="240189" y="0"/>
                      <a:pt x="463432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76" name="フリーフォーム: 図形 1575">
              <a:extLst>
                <a:ext uri="{FF2B5EF4-FFF2-40B4-BE49-F238E27FC236}">
                  <a16:creationId xmlns:a16="http://schemas.microsoft.com/office/drawing/2014/main" id="{3E6FCF74-04DA-807E-52E0-83CF58BAA960}"/>
                </a:ext>
              </a:extLst>
            </p:cNvPr>
            <p:cNvSpPr/>
            <p:nvPr/>
          </p:nvSpPr>
          <p:spPr>
            <a:xfrm>
              <a:off x="2586395" y="478089"/>
              <a:ext cx="3579532" cy="5729312"/>
            </a:xfrm>
            <a:custGeom>
              <a:avLst/>
              <a:gdLst>
                <a:gd name="connsiteX0" fmla="*/ 463432 w 3579532"/>
                <a:gd name="connsiteY0" fmla="*/ 0 h 5729312"/>
                <a:gd name="connsiteX1" fmla="*/ 846499 w 3579532"/>
                <a:gd name="connsiteY1" fmla="*/ 169674 h 5729312"/>
                <a:gd name="connsiteX2" fmla="*/ 888880 w 3579532"/>
                <a:gd name="connsiteY2" fmla="*/ 234721 h 5729312"/>
                <a:gd name="connsiteX3" fmla="*/ 1787171 w 3579532"/>
                <a:gd name="connsiteY3" fmla="*/ 1401223 h 5729312"/>
                <a:gd name="connsiteX4" fmla="*/ 2719189 w 3579532"/>
                <a:gd name="connsiteY4" fmla="*/ 190922 h 5729312"/>
                <a:gd name="connsiteX5" fmla="*/ 2733033 w 3579532"/>
                <a:gd name="connsiteY5" fmla="*/ 169674 h 5729312"/>
                <a:gd name="connsiteX6" fmla="*/ 3116100 w 3579532"/>
                <a:gd name="connsiteY6" fmla="*/ 0 h 5729312"/>
                <a:gd name="connsiteX7" fmla="*/ 3568677 w 3579532"/>
                <a:gd name="connsiteY7" fmla="*/ 307284 h 5729312"/>
                <a:gd name="connsiteX8" fmla="*/ 3575609 w 3579532"/>
                <a:gd name="connsiteY8" fmla="*/ 364566 h 5729312"/>
                <a:gd name="connsiteX9" fmla="*/ 3579532 w 3579532"/>
                <a:gd name="connsiteY9" fmla="*/ 364566 h 5729312"/>
                <a:gd name="connsiteX10" fmla="*/ 3579532 w 3579532"/>
                <a:gd name="connsiteY10" fmla="*/ 3293810 h 5729312"/>
                <a:gd name="connsiteX11" fmla="*/ 3578010 w 3579532"/>
                <a:gd name="connsiteY11" fmla="*/ 3293810 h 5729312"/>
                <a:gd name="connsiteX12" fmla="*/ 3578063 w 3579532"/>
                <a:gd name="connsiteY12" fmla="*/ 3296671 h 5729312"/>
                <a:gd name="connsiteX13" fmla="*/ 3442757 w 3579532"/>
                <a:gd name="connsiteY13" fmla="*/ 3762073 h 5729312"/>
                <a:gd name="connsiteX14" fmla="*/ 3375988 w 3579532"/>
                <a:gd name="connsiteY14" fmla="*/ 3840562 h 5729312"/>
                <a:gd name="connsiteX15" fmla="*/ 1866640 w 3579532"/>
                <a:gd name="connsiteY15" fmla="*/ 5722840 h 5729312"/>
                <a:gd name="connsiteX16" fmla="*/ 1866640 w 3579532"/>
                <a:gd name="connsiteY16" fmla="*/ 5343642 h 5729312"/>
                <a:gd name="connsiteX17" fmla="*/ 3316162 w 3579532"/>
                <a:gd name="connsiteY17" fmla="*/ 3564962 h 5729312"/>
                <a:gd name="connsiteX18" fmla="*/ 3316162 w 3579532"/>
                <a:gd name="connsiteY18" fmla="*/ 3535992 h 5729312"/>
                <a:gd name="connsiteX19" fmla="*/ 3334917 w 3579532"/>
                <a:gd name="connsiteY19" fmla="*/ 3495591 h 5729312"/>
                <a:gd name="connsiteX20" fmla="*/ 3347881 w 3579532"/>
                <a:gd name="connsiteY20" fmla="*/ 3448899 h 5729312"/>
                <a:gd name="connsiteX21" fmla="*/ 3353161 w 3579532"/>
                <a:gd name="connsiteY21" fmla="*/ 3392871 h 5729312"/>
                <a:gd name="connsiteX22" fmla="*/ 3353251 w 3579532"/>
                <a:gd name="connsiteY22" fmla="*/ 3392871 h 5729312"/>
                <a:gd name="connsiteX23" fmla="*/ 3353251 w 3579532"/>
                <a:gd name="connsiteY23" fmla="*/ 3391917 h 5729312"/>
                <a:gd name="connsiteX24" fmla="*/ 3353251 w 3579532"/>
                <a:gd name="connsiteY24" fmla="*/ 498071 h 5729312"/>
                <a:gd name="connsiteX25" fmla="*/ 3353251 w 3579532"/>
                <a:gd name="connsiteY25" fmla="*/ 494433 h 5729312"/>
                <a:gd name="connsiteX26" fmla="*/ 3352808 w 3579532"/>
                <a:gd name="connsiteY26" fmla="*/ 494433 h 5729312"/>
                <a:gd name="connsiteX27" fmla="*/ 3347881 w 3579532"/>
                <a:gd name="connsiteY27" fmla="*/ 453951 h 5729312"/>
                <a:gd name="connsiteX28" fmla="*/ 3088932 w 3579532"/>
                <a:gd name="connsiteY28" fmla="*/ 279149 h 5729312"/>
                <a:gd name="connsiteX29" fmla="*/ 2845385 w 3579532"/>
                <a:gd name="connsiteY29" fmla="*/ 412857 h 5729312"/>
                <a:gd name="connsiteX30" fmla="*/ 1931963 w 3579532"/>
                <a:gd name="connsiteY30" fmla="*/ 1637807 h 5729312"/>
                <a:gd name="connsiteX31" fmla="*/ 1792163 w 3579532"/>
                <a:gd name="connsiteY31" fmla="*/ 2029097 h 5729312"/>
                <a:gd name="connsiteX32" fmla="*/ 1652363 w 3579532"/>
                <a:gd name="connsiteY32" fmla="*/ 1637807 h 5729312"/>
                <a:gd name="connsiteX33" fmla="*/ 738943 w 3579532"/>
                <a:gd name="connsiteY33" fmla="*/ 412857 h 5729312"/>
                <a:gd name="connsiteX34" fmla="*/ 495395 w 3579532"/>
                <a:gd name="connsiteY34" fmla="*/ 279149 h 5729312"/>
                <a:gd name="connsiteX35" fmla="*/ 236446 w 3579532"/>
                <a:gd name="connsiteY35" fmla="*/ 453951 h 5729312"/>
                <a:gd name="connsiteX36" fmla="*/ 231076 w 3579532"/>
                <a:gd name="connsiteY36" fmla="*/ 498071 h 5729312"/>
                <a:gd name="connsiteX37" fmla="*/ 231076 w 3579532"/>
                <a:gd name="connsiteY37" fmla="*/ 3391917 h 5729312"/>
                <a:gd name="connsiteX38" fmla="*/ 231076 w 3579532"/>
                <a:gd name="connsiteY38" fmla="*/ 3392871 h 5729312"/>
                <a:gd name="connsiteX39" fmla="*/ 231166 w 3579532"/>
                <a:gd name="connsiteY39" fmla="*/ 3392871 h 5729312"/>
                <a:gd name="connsiteX40" fmla="*/ 236446 w 3579532"/>
                <a:gd name="connsiteY40" fmla="*/ 3448899 h 5729312"/>
                <a:gd name="connsiteX41" fmla="*/ 249410 w 3579532"/>
                <a:gd name="connsiteY41" fmla="*/ 3495591 h 5729312"/>
                <a:gd name="connsiteX42" fmla="*/ 268164 w 3579532"/>
                <a:gd name="connsiteY42" fmla="*/ 3535989 h 5729312"/>
                <a:gd name="connsiteX43" fmla="*/ 268164 w 3579532"/>
                <a:gd name="connsiteY43" fmla="*/ 3564962 h 5729312"/>
                <a:gd name="connsiteX44" fmla="*/ 1712892 w 3579532"/>
                <a:gd name="connsiteY44" fmla="*/ 5337759 h 5729312"/>
                <a:gd name="connsiteX45" fmla="*/ 1712892 w 3579532"/>
                <a:gd name="connsiteY45" fmla="*/ 5729312 h 5729312"/>
                <a:gd name="connsiteX46" fmla="*/ 143871 w 3579532"/>
                <a:gd name="connsiteY46" fmla="*/ 3772617 h 5729312"/>
                <a:gd name="connsiteX47" fmla="*/ 143871 w 3579532"/>
                <a:gd name="connsiteY47" fmla="*/ 3770415 h 5729312"/>
                <a:gd name="connsiteX48" fmla="*/ 136775 w 3579532"/>
                <a:gd name="connsiteY48" fmla="*/ 3762073 h 5729312"/>
                <a:gd name="connsiteX49" fmla="*/ 1469 w 3579532"/>
                <a:gd name="connsiteY49" fmla="*/ 3296671 h 5729312"/>
                <a:gd name="connsiteX50" fmla="*/ 1522 w 3579532"/>
                <a:gd name="connsiteY50" fmla="*/ 3293810 h 5729312"/>
                <a:gd name="connsiteX51" fmla="*/ 0 w 3579532"/>
                <a:gd name="connsiteY51" fmla="*/ 3293810 h 5729312"/>
                <a:gd name="connsiteX52" fmla="*/ 0 w 3579532"/>
                <a:gd name="connsiteY52" fmla="*/ 364566 h 5729312"/>
                <a:gd name="connsiteX53" fmla="*/ 3923 w 3579532"/>
                <a:gd name="connsiteY53" fmla="*/ 364566 h 5729312"/>
                <a:gd name="connsiteX54" fmla="*/ 10855 w 3579532"/>
                <a:gd name="connsiteY54" fmla="*/ 307284 h 5729312"/>
                <a:gd name="connsiteX55" fmla="*/ 463432 w 3579532"/>
                <a:gd name="connsiteY55" fmla="*/ 0 h 5729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3579532" h="5729312">
                  <a:moveTo>
                    <a:pt x="463432" y="0"/>
                  </a:moveTo>
                  <a:cubicBezTo>
                    <a:pt x="622892" y="0"/>
                    <a:pt x="763481" y="67305"/>
                    <a:pt x="846499" y="169674"/>
                  </a:cubicBezTo>
                  <a:lnTo>
                    <a:pt x="888880" y="234721"/>
                  </a:lnTo>
                  <a:lnTo>
                    <a:pt x="1787171" y="1401223"/>
                  </a:lnTo>
                  <a:lnTo>
                    <a:pt x="2719189" y="190922"/>
                  </a:lnTo>
                  <a:lnTo>
                    <a:pt x="2733033" y="169674"/>
                  </a:lnTo>
                  <a:cubicBezTo>
                    <a:pt x="2816051" y="67305"/>
                    <a:pt x="2956641" y="0"/>
                    <a:pt x="3116100" y="0"/>
                  </a:cubicBezTo>
                  <a:cubicBezTo>
                    <a:pt x="3339343" y="0"/>
                    <a:pt x="3525601" y="131917"/>
                    <a:pt x="3568677" y="307284"/>
                  </a:cubicBezTo>
                  <a:lnTo>
                    <a:pt x="3575609" y="364566"/>
                  </a:lnTo>
                  <a:lnTo>
                    <a:pt x="3579532" y="364566"/>
                  </a:lnTo>
                  <a:lnTo>
                    <a:pt x="3579532" y="3293810"/>
                  </a:lnTo>
                  <a:lnTo>
                    <a:pt x="3578010" y="3293810"/>
                  </a:lnTo>
                  <a:lnTo>
                    <a:pt x="3578063" y="3296671"/>
                  </a:lnTo>
                  <a:cubicBezTo>
                    <a:pt x="3578063" y="3478422"/>
                    <a:pt x="3526356" y="3642967"/>
                    <a:pt x="3442757" y="3762073"/>
                  </a:cubicBezTo>
                  <a:lnTo>
                    <a:pt x="3375988" y="3840562"/>
                  </a:lnTo>
                  <a:lnTo>
                    <a:pt x="1866640" y="5722840"/>
                  </a:lnTo>
                  <a:lnTo>
                    <a:pt x="1866640" y="5343642"/>
                  </a:lnTo>
                  <a:lnTo>
                    <a:pt x="3316162" y="3564962"/>
                  </a:lnTo>
                  <a:lnTo>
                    <a:pt x="3316162" y="3535992"/>
                  </a:lnTo>
                  <a:lnTo>
                    <a:pt x="3334917" y="3495591"/>
                  </a:lnTo>
                  <a:cubicBezTo>
                    <a:pt x="3340439" y="3480610"/>
                    <a:pt x="3344800" y="3465004"/>
                    <a:pt x="3347881" y="3448899"/>
                  </a:cubicBezTo>
                  <a:lnTo>
                    <a:pt x="3353161" y="3392871"/>
                  </a:lnTo>
                  <a:lnTo>
                    <a:pt x="3353251" y="3392871"/>
                  </a:lnTo>
                  <a:lnTo>
                    <a:pt x="3353251" y="3391917"/>
                  </a:lnTo>
                  <a:lnTo>
                    <a:pt x="3353251" y="498071"/>
                  </a:lnTo>
                  <a:lnTo>
                    <a:pt x="3353251" y="494433"/>
                  </a:lnTo>
                  <a:lnTo>
                    <a:pt x="3352808" y="494433"/>
                  </a:lnTo>
                  <a:lnTo>
                    <a:pt x="3347881" y="453951"/>
                  </a:lnTo>
                  <a:cubicBezTo>
                    <a:pt x="3323234" y="354192"/>
                    <a:pt x="3216663" y="279149"/>
                    <a:pt x="3088932" y="279149"/>
                  </a:cubicBezTo>
                  <a:cubicBezTo>
                    <a:pt x="2979448" y="279149"/>
                    <a:pt x="2885511" y="334283"/>
                    <a:pt x="2845385" y="412857"/>
                  </a:cubicBezTo>
                  <a:lnTo>
                    <a:pt x="1931963" y="1637807"/>
                  </a:lnTo>
                  <a:lnTo>
                    <a:pt x="1792163" y="2029097"/>
                  </a:lnTo>
                  <a:lnTo>
                    <a:pt x="1652363" y="1637807"/>
                  </a:lnTo>
                  <a:lnTo>
                    <a:pt x="738943" y="412857"/>
                  </a:lnTo>
                  <a:cubicBezTo>
                    <a:pt x="698817" y="334283"/>
                    <a:pt x="604879" y="279149"/>
                    <a:pt x="495395" y="279149"/>
                  </a:cubicBezTo>
                  <a:cubicBezTo>
                    <a:pt x="367664" y="279149"/>
                    <a:pt x="261093" y="354192"/>
                    <a:pt x="236446" y="453951"/>
                  </a:cubicBezTo>
                  <a:lnTo>
                    <a:pt x="231076" y="498071"/>
                  </a:lnTo>
                  <a:lnTo>
                    <a:pt x="231076" y="3391917"/>
                  </a:lnTo>
                  <a:lnTo>
                    <a:pt x="231076" y="3392871"/>
                  </a:lnTo>
                  <a:lnTo>
                    <a:pt x="231166" y="3392871"/>
                  </a:lnTo>
                  <a:lnTo>
                    <a:pt x="236446" y="3448899"/>
                  </a:lnTo>
                  <a:cubicBezTo>
                    <a:pt x="239527" y="3465004"/>
                    <a:pt x="243888" y="3480610"/>
                    <a:pt x="249410" y="3495591"/>
                  </a:cubicBezTo>
                  <a:lnTo>
                    <a:pt x="268164" y="3535989"/>
                  </a:lnTo>
                  <a:lnTo>
                    <a:pt x="268164" y="3564962"/>
                  </a:lnTo>
                  <a:lnTo>
                    <a:pt x="1712892" y="5337759"/>
                  </a:lnTo>
                  <a:lnTo>
                    <a:pt x="1712892" y="5729312"/>
                  </a:lnTo>
                  <a:lnTo>
                    <a:pt x="143871" y="3772617"/>
                  </a:lnTo>
                  <a:lnTo>
                    <a:pt x="143871" y="3770415"/>
                  </a:lnTo>
                  <a:lnTo>
                    <a:pt x="136775" y="3762073"/>
                  </a:lnTo>
                  <a:cubicBezTo>
                    <a:pt x="53176" y="3642967"/>
                    <a:pt x="1469" y="3478422"/>
                    <a:pt x="1469" y="3296671"/>
                  </a:cubicBezTo>
                  <a:lnTo>
                    <a:pt x="1522" y="3293810"/>
                  </a:lnTo>
                  <a:lnTo>
                    <a:pt x="0" y="3293810"/>
                  </a:lnTo>
                  <a:lnTo>
                    <a:pt x="0" y="364566"/>
                  </a:lnTo>
                  <a:lnTo>
                    <a:pt x="3923" y="364566"/>
                  </a:lnTo>
                  <a:lnTo>
                    <a:pt x="10855" y="307284"/>
                  </a:lnTo>
                  <a:cubicBezTo>
                    <a:pt x="53931" y="131917"/>
                    <a:pt x="240189" y="0"/>
                    <a:pt x="4634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81" name="テキスト ボックス 1580">
            <a:extLst>
              <a:ext uri="{FF2B5EF4-FFF2-40B4-BE49-F238E27FC236}">
                <a16:creationId xmlns:a16="http://schemas.microsoft.com/office/drawing/2014/main" id="{F97472A4-746A-EA6C-FF47-FD9BF1E0DBA8}"/>
              </a:ext>
            </a:extLst>
          </p:cNvPr>
          <p:cNvSpPr txBox="1"/>
          <p:nvPr/>
        </p:nvSpPr>
        <p:spPr>
          <a:xfrm>
            <a:off x="1396462" y="3280814"/>
            <a:ext cx="1261884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ja-JP" altLang="en-US" sz="1400" b="1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Meiryo" panose="020B0604030504040204" pitchFamily="50" charset="-128"/>
                <a:ea typeface="Meiryo" panose="020B0604030504040204" pitchFamily="50" charset="-128"/>
              </a:rPr>
              <a:t>初心者マーク</a:t>
            </a:r>
            <a:endParaRPr lang="ja-JP" altLang="en-US" sz="1400" dirty="0"/>
          </a:p>
        </p:txBody>
      </p:sp>
      <p:sp>
        <p:nvSpPr>
          <p:cNvPr id="1582" name="テキスト ボックス 1581">
            <a:extLst>
              <a:ext uri="{FF2B5EF4-FFF2-40B4-BE49-F238E27FC236}">
                <a16:creationId xmlns:a16="http://schemas.microsoft.com/office/drawing/2014/main" id="{B65D09B6-9B4E-CBC0-6A86-F88C9F587105}"/>
              </a:ext>
            </a:extLst>
          </p:cNvPr>
          <p:cNvSpPr txBox="1"/>
          <p:nvPr/>
        </p:nvSpPr>
        <p:spPr>
          <a:xfrm>
            <a:off x="4065649" y="3280814"/>
            <a:ext cx="1800494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ja-JP" altLang="en-US" sz="1400" b="1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Meiryo" panose="020B0604030504040204" pitchFamily="50" charset="-128"/>
                <a:ea typeface="Meiryo" panose="020B0604030504040204" pitchFamily="50" charset="-128"/>
              </a:rPr>
              <a:t>高齢者マーク（新）</a:t>
            </a:r>
            <a:endParaRPr lang="ja-JP" altLang="en-US" sz="1400" dirty="0"/>
          </a:p>
        </p:txBody>
      </p:sp>
      <p:sp>
        <p:nvSpPr>
          <p:cNvPr id="1583" name="テキスト ボックス 1582">
            <a:extLst>
              <a:ext uri="{FF2B5EF4-FFF2-40B4-BE49-F238E27FC236}">
                <a16:creationId xmlns:a16="http://schemas.microsoft.com/office/drawing/2014/main" id="{1840408E-0BB3-AFB3-7606-10FD8D6C0744}"/>
              </a:ext>
            </a:extLst>
          </p:cNvPr>
          <p:cNvSpPr txBox="1"/>
          <p:nvPr/>
        </p:nvSpPr>
        <p:spPr>
          <a:xfrm>
            <a:off x="7156127" y="3280814"/>
            <a:ext cx="180049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ja-JP" altLang="en-US" sz="1400" b="1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Meiryo" panose="020B0604030504040204" pitchFamily="50" charset="-128"/>
                <a:ea typeface="Meiryo" panose="020B0604030504040204" pitchFamily="50" charset="-128"/>
              </a:rPr>
              <a:t>高齢者マーク（旧）</a:t>
            </a:r>
            <a:endParaRPr lang="ja-JP" altLang="en-US" sz="1400" dirty="0"/>
          </a:p>
        </p:txBody>
      </p:sp>
      <p:sp>
        <p:nvSpPr>
          <p:cNvPr id="1584" name="テキスト ボックス 1583">
            <a:extLst>
              <a:ext uri="{FF2B5EF4-FFF2-40B4-BE49-F238E27FC236}">
                <a16:creationId xmlns:a16="http://schemas.microsoft.com/office/drawing/2014/main" id="{2FE07BBE-0948-52B8-4C20-893F1A8E11FD}"/>
              </a:ext>
            </a:extLst>
          </p:cNvPr>
          <p:cNvSpPr txBox="1"/>
          <p:nvPr/>
        </p:nvSpPr>
        <p:spPr>
          <a:xfrm>
            <a:off x="1216926" y="6164691"/>
            <a:ext cx="162095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ja-JP" altLang="en-US" sz="1400" b="1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Meiryo" panose="020B0604030504040204" pitchFamily="50" charset="-128"/>
                <a:ea typeface="Meiryo" panose="020B0604030504040204" pitchFamily="50" charset="-128"/>
              </a:rPr>
              <a:t>身体障害者マーク</a:t>
            </a:r>
            <a:endParaRPr lang="ja-JP" altLang="en-US" sz="1400" dirty="0"/>
          </a:p>
        </p:txBody>
      </p:sp>
      <p:sp>
        <p:nvSpPr>
          <p:cNvPr id="1585" name="テキスト ボックス 1584">
            <a:extLst>
              <a:ext uri="{FF2B5EF4-FFF2-40B4-BE49-F238E27FC236}">
                <a16:creationId xmlns:a16="http://schemas.microsoft.com/office/drawing/2014/main" id="{A5EE62AE-FF18-B9D5-2664-F37F9489514C}"/>
              </a:ext>
            </a:extLst>
          </p:cNvPr>
          <p:cNvSpPr txBox="1"/>
          <p:nvPr/>
        </p:nvSpPr>
        <p:spPr>
          <a:xfrm>
            <a:off x="4155416" y="6164691"/>
            <a:ext cx="162095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ja-JP" altLang="en-US" sz="1400" b="1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Meiryo" panose="020B0604030504040204" pitchFamily="50" charset="-128"/>
                <a:ea typeface="Meiryo" panose="020B0604030504040204" pitchFamily="50" charset="-128"/>
              </a:rPr>
              <a:t>聴覚障害者マーク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005136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2400" b="0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Meiryo" panose="020B0604030504040204" pitchFamily="50" charset="-128"/>
                <a:ea typeface="Meiryo" panose="020B0604030504040204" pitchFamily="50" charset="-128"/>
              </a:rPr>
              <a:t>運転者マーク（グラデーション風）</a:t>
            </a:r>
          </a:p>
        </p:txBody>
      </p:sp>
      <p:sp>
        <p:nvSpPr>
          <p:cNvPr id="1581" name="テキスト ボックス 1580">
            <a:extLst>
              <a:ext uri="{FF2B5EF4-FFF2-40B4-BE49-F238E27FC236}">
                <a16:creationId xmlns:a16="http://schemas.microsoft.com/office/drawing/2014/main" id="{F97472A4-746A-EA6C-FF47-FD9BF1E0DBA8}"/>
              </a:ext>
            </a:extLst>
          </p:cNvPr>
          <p:cNvSpPr txBox="1"/>
          <p:nvPr/>
        </p:nvSpPr>
        <p:spPr>
          <a:xfrm>
            <a:off x="1396462" y="3280814"/>
            <a:ext cx="1261884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ja-JP" altLang="en-US" sz="1400" b="1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Meiryo" panose="020B0604030504040204" pitchFamily="50" charset="-128"/>
                <a:ea typeface="Meiryo" panose="020B0604030504040204" pitchFamily="50" charset="-128"/>
              </a:rPr>
              <a:t>初心者マーク</a:t>
            </a:r>
            <a:endParaRPr lang="ja-JP" altLang="en-US" sz="1400" dirty="0"/>
          </a:p>
        </p:txBody>
      </p:sp>
      <p:sp>
        <p:nvSpPr>
          <p:cNvPr id="1582" name="テキスト ボックス 1581">
            <a:extLst>
              <a:ext uri="{FF2B5EF4-FFF2-40B4-BE49-F238E27FC236}">
                <a16:creationId xmlns:a16="http://schemas.microsoft.com/office/drawing/2014/main" id="{B65D09B6-9B4E-CBC0-6A86-F88C9F587105}"/>
              </a:ext>
            </a:extLst>
          </p:cNvPr>
          <p:cNvSpPr txBox="1"/>
          <p:nvPr/>
        </p:nvSpPr>
        <p:spPr>
          <a:xfrm>
            <a:off x="4065649" y="3280814"/>
            <a:ext cx="1800494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ja-JP" altLang="en-US" sz="1400" b="1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Meiryo" panose="020B0604030504040204" pitchFamily="50" charset="-128"/>
                <a:ea typeface="Meiryo" panose="020B0604030504040204" pitchFamily="50" charset="-128"/>
              </a:rPr>
              <a:t>高齢者マーク（新）</a:t>
            </a:r>
            <a:endParaRPr lang="ja-JP" altLang="en-US" sz="1400" dirty="0"/>
          </a:p>
        </p:txBody>
      </p:sp>
      <p:sp>
        <p:nvSpPr>
          <p:cNvPr id="1583" name="テキスト ボックス 1582">
            <a:extLst>
              <a:ext uri="{FF2B5EF4-FFF2-40B4-BE49-F238E27FC236}">
                <a16:creationId xmlns:a16="http://schemas.microsoft.com/office/drawing/2014/main" id="{1840408E-0BB3-AFB3-7606-10FD8D6C0744}"/>
              </a:ext>
            </a:extLst>
          </p:cNvPr>
          <p:cNvSpPr txBox="1"/>
          <p:nvPr/>
        </p:nvSpPr>
        <p:spPr>
          <a:xfrm>
            <a:off x="7156127" y="3280814"/>
            <a:ext cx="180049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ja-JP" altLang="en-US" sz="1400" b="1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Meiryo" panose="020B0604030504040204" pitchFamily="50" charset="-128"/>
                <a:ea typeface="Meiryo" panose="020B0604030504040204" pitchFamily="50" charset="-128"/>
              </a:rPr>
              <a:t>高齢者マーク（旧）</a:t>
            </a:r>
            <a:endParaRPr lang="ja-JP" altLang="en-US" sz="1400" dirty="0"/>
          </a:p>
        </p:txBody>
      </p:sp>
      <p:sp>
        <p:nvSpPr>
          <p:cNvPr id="1584" name="テキスト ボックス 1583">
            <a:extLst>
              <a:ext uri="{FF2B5EF4-FFF2-40B4-BE49-F238E27FC236}">
                <a16:creationId xmlns:a16="http://schemas.microsoft.com/office/drawing/2014/main" id="{2FE07BBE-0948-52B8-4C20-893F1A8E11FD}"/>
              </a:ext>
            </a:extLst>
          </p:cNvPr>
          <p:cNvSpPr txBox="1"/>
          <p:nvPr/>
        </p:nvSpPr>
        <p:spPr>
          <a:xfrm>
            <a:off x="1216926" y="6164691"/>
            <a:ext cx="162095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ja-JP" altLang="en-US" sz="1400" b="1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Meiryo" panose="020B0604030504040204" pitchFamily="50" charset="-128"/>
                <a:ea typeface="Meiryo" panose="020B0604030504040204" pitchFamily="50" charset="-128"/>
              </a:rPr>
              <a:t>身体障害者マーク</a:t>
            </a:r>
            <a:endParaRPr lang="ja-JP" altLang="en-US" sz="1400" dirty="0"/>
          </a:p>
        </p:txBody>
      </p:sp>
      <p:sp>
        <p:nvSpPr>
          <p:cNvPr id="1585" name="テキスト ボックス 1584">
            <a:extLst>
              <a:ext uri="{FF2B5EF4-FFF2-40B4-BE49-F238E27FC236}">
                <a16:creationId xmlns:a16="http://schemas.microsoft.com/office/drawing/2014/main" id="{A5EE62AE-FF18-B9D5-2664-F37F9489514C}"/>
              </a:ext>
            </a:extLst>
          </p:cNvPr>
          <p:cNvSpPr txBox="1"/>
          <p:nvPr/>
        </p:nvSpPr>
        <p:spPr>
          <a:xfrm>
            <a:off x="4155416" y="6164691"/>
            <a:ext cx="162095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ja-JP" altLang="en-US" sz="1400" b="1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Meiryo" panose="020B0604030504040204" pitchFamily="50" charset="-128"/>
                <a:ea typeface="Meiryo" panose="020B0604030504040204" pitchFamily="50" charset="-128"/>
              </a:rPr>
              <a:t>聴覚障害者マーク</a:t>
            </a:r>
            <a:endParaRPr lang="ja-JP" altLang="en-US" sz="1400" dirty="0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4C5EECC-0F51-F7FB-7101-2708356E97D7}"/>
              </a:ext>
            </a:extLst>
          </p:cNvPr>
          <p:cNvGrpSpPr/>
          <p:nvPr/>
        </p:nvGrpSpPr>
        <p:grpSpPr>
          <a:xfrm>
            <a:off x="1310690" y="976757"/>
            <a:ext cx="1432427" cy="2262988"/>
            <a:chOff x="1310690" y="976757"/>
            <a:chExt cx="1432427" cy="226298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8F8915C-78A7-2546-DE32-3DBC9132B116}"/>
                </a:ext>
              </a:extLst>
            </p:cNvPr>
            <p:cNvGrpSpPr/>
            <p:nvPr/>
          </p:nvGrpSpPr>
          <p:grpSpPr>
            <a:xfrm>
              <a:off x="1314457" y="976757"/>
              <a:ext cx="1428660" cy="2262988"/>
              <a:chOff x="2453203" y="330201"/>
              <a:chExt cx="3845917" cy="6091904"/>
            </a:xfrm>
          </p:grpSpPr>
          <p:sp>
            <p:nvSpPr>
              <p:cNvPr id="1574" name="フリーフォーム: 図形 1573">
                <a:extLst>
                  <a:ext uri="{FF2B5EF4-FFF2-40B4-BE49-F238E27FC236}">
                    <a16:creationId xmlns:a16="http://schemas.microsoft.com/office/drawing/2014/main" id="{DEA2B9AD-DC72-B1F4-77AF-06DF4DD0F67B}"/>
                  </a:ext>
                </a:extLst>
              </p:cNvPr>
              <p:cNvSpPr/>
              <p:nvPr/>
            </p:nvSpPr>
            <p:spPr>
              <a:xfrm flipH="1">
                <a:off x="2453203" y="330201"/>
                <a:ext cx="3845917" cy="6091904"/>
              </a:xfrm>
              <a:custGeom>
                <a:avLst/>
                <a:gdLst>
                  <a:gd name="connsiteX0" fmla="*/ 3256586 w 3845917"/>
                  <a:gd name="connsiteY0" fmla="*/ 0 h 6091904"/>
                  <a:gd name="connsiteX1" fmla="*/ 2839868 w 3845917"/>
                  <a:gd name="connsiteY1" fmla="*/ 147395 h 6091904"/>
                  <a:gd name="connsiteX2" fmla="*/ 2822599 w 3845917"/>
                  <a:gd name="connsiteY2" fmla="*/ 165268 h 6091904"/>
                  <a:gd name="connsiteX3" fmla="*/ 2822599 w 3845917"/>
                  <a:gd name="connsiteY3" fmla="*/ 162183 h 6091904"/>
                  <a:gd name="connsiteX4" fmla="*/ 2808689 w 3845917"/>
                  <a:gd name="connsiteY4" fmla="*/ 179664 h 6091904"/>
                  <a:gd name="connsiteX5" fmla="*/ 2767905 w 3845917"/>
                  <a:gd name="connsiteY5" fmla="*/ 221873 h 6091904"/>
                  <a:gd name="connsiteX6" fmla="*/ 2739320 w 3845917"/>
                  <a:gd name="connsiteY6" fmla="*/ 266844 h 6091904"/>
                  <a:gd name="connsiteX7" fmla="*/ 1922959 w 3845917"/>
                  <a:gd name="connsiteY7" fmla="*/ 1292815 h 6091904"/>
                  <a:gd name="connsiteX8" fmla="*/ 1106597 w 3845917"/>
                  <a:gd name="connsiteY8" fmla="*/ 266844 h 6091904"/>
                  <a:gd name="connsiteX9" fmla="*/ 1078012 w 3845917"/>
                  <a:gd name="connsiteY9" fmla="*/ 221873 h 6091904"/>
                  <a:gd name="connsiteX10" fmla="*/ 1037228 w 3845917"/>
                  <a:gd name="connsiteY10" fmla="*/ 179663 h 6091904"/>
                  <a:gd name="connsiteX11" fmla="*/ 1023319 w 3845917"/>
                  <a:gd name="connsiteY11" fmla="*/ 162183 h 6091904"/>
                  <a:gd name="connsiteX12" fmla="*/ 1023319 w 3845917"/>
                  <a:gd name="connsiteY12" fmla="*/ 165268 h 6091904"/>
                  <a:gd name="connsiteX13" fmla="*/ 1006050 w 3845917"/>
                  <a:gd name="connsiteY13" fmla="*/ 147395 h 6091904"/>
                  <a:gd name="connsiteX14" fmla="*/ 589331 w 3845917"/>
                  <a:gd name="connsiteY14" fmla="*/ 0 h 6091904"/>
                  <a:gd name="connsiteX15" fmla="*/ 11975 w 3845917"/>
                  <a:gd name="connsiteY15" fmla="*/ 401818 h 6091904"/>
                  <a:gd name="connsiteX16" fmla="*/ 2686 w 3845917"/>
                  <a:gd name="connsiteY16" fmla="*/ 480504 h 6091904"/>
                  <a:gd name="connsiteX17" fmla="*/ 0 w 3845917"/>
                  <a:gd name="connsiteY17" fmla="*/ 480504 h 6091904"/>
                  <a:gd name="connsiteX18" fmla="*/ 0 w 3845917"/>
                  <a:gd name="connsiteY18" fmla="*/ 3655059 h 6091904"/>
                  <a:gd name="connsiteX19" fmla="*/ 1764 w 3845917"/>
                  <a:gd name="connsiteY19" fmla="*/ 3655059 h 6091904"/>
                  <a:gd name="connsiteX20" fmla="*/ 11975 w 3845917"/>
                  <a:gd name="connsiteY20" fmla="*/ 3741557 h 6091904"/>
                  <a:gd name="connsiteX21" fmla="*/ 85321 w 3845917"/>
                  <a:gd name="connsiteY21" fmla="*/ 3901085 h 6091904"/>
                  <a:gd name="connsiteX22" fmla="*/ 92136 w 3845917"/>
                  <a:gd name="connsiteY22" fmla="*/ 3909066 h 6091904"/>
                  <a:gd name="connsiteX23" fmla="*/ 91941 w 3845917"/>
                  <a:gd name="connsiteY23" fmla="*/ 3909224 h 6091904"/>
                  <a:gd name="connsiteX24" fmla="*/ 1817528 w 3845917"/>
                  <a:gd name="connsiteY24" fmla="*/ 6031796 h 6091904"/>
                  <a:gd name="connsiteX25" fmla="*/ 1819677 w 3845917"/>
                  <a:gd name="connsiteY25" fmla="*/ 6036015 h 6091904"/>
                  <a:gd name="connsiteX26" fmla="*/ 1824340 w 3845917"/>
                  <a:gd name="connsiteY26" fmla="*/ 6040175 h 6091904"/>
                  <a:gd name="connsiteX27" fmla="*/ 1824669 w 3845917"/>
                  <a:gd name="connsiteY27" fmla="*/ 6040580 h 6091904"/>
                  <a:gd name="connsiteX28" fmla="*/ 1824734 w 3845917"/>
                  <a:gd name="connsiteY28" fmla="*/ 6040527 h 6091904"/>
                  <a:gd name="connsiteX29" fmla="*/ 1865511 w 3845917"/>
                  <a:gd name="connsiteY29" fmla="*/ 6076909 h 6091904"/>
                  <a:gd name="connsiteX30" fmla="*/ 1921637 w 3845917"/>
                  <a:gd name="connsiteY30" fmla="*/ 6091904 h 6091904"/>
                  <a:gd name="connsiteX31" fmla="*/ 1977764 w 3845917"/>
                  <a:gd name="connsiteY31" fmla="*/ 6076909 h 6091904"/>
                  <a:gd name="connsiteX32" fmla="*/ 2019800 w 3845917"/>
                  <a:gd name="connsiteY32" fmla="*/ 6039403 h 6091904"/>
                  <a:gd name="connsiteX33" fmla="*/ 2021248 w 3845917"/>
                  <a:gd name="connsiteY33" fmla="*/ 6040580 h 6091904"/>
                  <a:gd name="connsiteX34" fmla="*/ 3753976 w 3845917"/>
                  <a:gd name="connsiteY34" fmla="*/ 3909224 h 6091904"/>
                  <a:gd name="connsiteX35" fmla="*/ 3753781 w 3845917"/>
                  <a:gd name="connsiteY35" fmla="*/ 3909066 h 6091904"/>
                  <a:gd name="connsiteX36" fmla="*/ 3760596 w 3845917"/>
                  <a:gd name="connsiteY36" fmla="*/ 3901085 h 6091904"/>
                  <a:gd name="connsiteX37" fmla="*/ 3833942 w 3845917"/>
                  <a:gd name="connsiteY37" fmla="*/ 3741557 h 6091904"/>
                  <a:gd name="connsiteX38" fmla="*/ 3844153 w 3845917"/>
                  <a:gd name="connsiteY38" fmla="*/ 3655059 h 6091904"/>
                  <a:gd name="connsiteX39" fmla="*/ 3845917 w 3845917"/>
                  <a:gd name="connsiteY39" fmla="*/ 3655059 h 6091904"/>
                  <a:gd name="connsiteX40" fmla="*/ 3845917 w 3845917"/>
                  <a:gd name="connsiteY40" fmla="*/ 480504 h 6091904"/>
                  <a:gd name="connsiteX41" fmla="*/ 3843231 w 3845917"/>
                  <a:gd name="connsiteY41" fmla="*/ 480504 h 6091904"/>
                  <a:gd name="connsiteX42" fmla="*/ 3833942 w 3845917"/>
                  <a:gd name="connsiteY42" fmla="*/ 401818 h 6091904"/>
                  <a:gd name="connsiteX43" fmla="*/ 3256586 w 3845917"/>
                  <a:gd name="connsiteY43" fmla="*/ 0 h 6091904"/>
                  <a:gd name="connsiteX0" fmla="*/ 3256586 w 3845917"/>
                  <a:gd name="connsiteY0" fmla="*/ 0 h 6091904"/>
                  <a:gd name="connsiteX1" fmla="*/ 2839868 w 3845917"/>
                  <a:gd name="connsiteY1" fmla="*/ 147395 h 6091904"/>
                  <a:gd name="connsiteX2" fmla="*/ 2822599 w 3845917"/>
                  <a:gd name="connsiteY2" fmla="*/ 165268 h 6091904"/>
                  <a:gd name="connsiteX3" fmla="*/ 2822599 w 3845917"/>
                  <a:gd name="connsiteY3" fmla="*/ 162183 h 6091904"/>
                  <a:gd name="connsiteX4" fmla="*/ 2808689 w 3845917"/>
                  <a:gd name="connsiteY4" fmla="*/ 179664 h 6091904"/>
                  <a:gd name="connsiteX5" fmla="*/ 2767905 w 3845917"/>
                  <a:gd name="connsiteY5" fmla="*/ 221873 h 6091904"/>
                  <a:gd name="connsiteX6" fmla="*/ 2739320 w 3845917"/>
                  <a:gd name="connsiteY6" fmla="*/ 266844 h 6091904"/>
                  <a:gd name="connsiteX7" fmla="*/ 1922959 w 3845917"/>
                  <a:gd name="connsiteY7" fmla="*/ 1292815 h 6091904"/>
                  <a:gd name="connsiteX8" fmla="*/ 1106597 w 3845917"/>
                  <a:gd name="connsiteY8" fmla="*/ 266844 h 6091904"/>
                  <a:gd name="connsiteX9" fmla="*/ 1078012 w 3845917"/>
                  <a:gd name="connsiteY9" fmla="*/ 221873 h 6091904"/>
                  <a:gd name="connsiteX10" fmla="*/ 1037228 w 3845917"/>
                  <a:gd name="connsiteY10" fmla="*/ 179663 h 6091904"/>
                  <a:gd name="connsiteX11" fmla="*/ 1023319 w 3845917"/>
                  <a:gd name="connsiteY11" fmla="*/ 162183 h 6091904"/>
                  <a:gd name="connsiteX12" fmla="*/ 1023319 w 3845917"/>
                  <a:gd name="connsiteY12" fmla="*/ 165268 h 6091904"/>
                  <a:gd name="connsiteX13" fmla="*/ 1006050 w 3845917"/>
                  <a:gd name="connsiteY13" fmla="*/ 147395 h 6091904"/>
                  <a:gd name="connsiteX14" fmla="*/ 589331 w 3845917"/>
                  <a:gd name="connsiteY14" fmla="*/ 0 h 6091904"/>
                  <a:gd name="connsiteX15" fmla="*/ 11975 w 3845917"/>
                  <a:gd name="connsiteY15" fmla="*/ 401818 h 6091904"/>
                  <a:gd name="connsiteX16" fmla="*/ 2686 w 3845917"/>
                  <a:gd name="connsiteY16" fmla="*/ 480504 h 6091904"/>
                  <a:gd name="connsiteX17" fmla="*/ 0 w 3845917"/>
                  <a:gd name="connsiteY17" fmla="*/ 480504 h 6091904"/>
                  <a:gd name="connsiteX18" fmla="*/ 0 w 3845917"/>
                  <a:gd name="connsiteY18" fmla="*/ 3655059 h 6091904"/>
                  <a:gd name="connsiteX19" fmla="*/ 1764 w 3845917"/>
                  <a:gd name="connsiteY19" fmla="*/ 3655059 h 6091904"/>
                  <a:gd name="connsiteX20" fmla="*/ 11975 w 3845917"/>
                  <a:gd name="connsiteY20" fmla="*/ 3741557 h 6091904"/>
                  <a:gd name="connsiteX21" fmla="*/ 85321 w 3845917"/>
                  <a:gd name="connsiteY21" fmla="*/ 3901085 h 6091904"/>
                  <a:gd name="connsiteX22" fmla="*/ 92136 w 3845917"/>
                  <a:gd name="connsiteY22" fmla="*/ 3909066 h 6091904"/>
                  <a:gd name="connsiteX23" fmla="*/ 91941 w 3845917"/>
                  <a:gd name="connsiteY23" fmla="*/ 3909224 h 6091904"/>
                  <a:gd name="connsiteX24" fmla="*/ 1817528 w 3845917"/>
                  <a:gd name="connsiteY24" fmla="*/ 6031796 h 6091904"/>
                  <a:gd name="connsiteX25" fmla="*/ 1819677 w 3845917"/>
                  <a:gd name="connsiteY25" fmla="*/ 6036015 h 6091904"/>
                  <a:gd name="connsiteX26" fmla="*/ 1824340 w 3845917"/>
                  <a:gd name="connsiteY26" fmla="*/ 6040175 h 6091904"/>
                  <a:gd name="connsiteX27" fmla="*/ 1824669 w 3845917"/>
                  <a:gd name="connsiteY27" fmla="*/ 6040580 h 6091904"/>
                  <a:gd name="connsiteX28" fmla="*/ 1824734 w 3845917"/>
                  <a:gd name="connsiteY28" fmla="*/ 6040527 h 6091904"/>
                  <a:gd name="connsiteX29" fmla="*/ 1865511 w 3845917"/>
                  <a:gd name="connsiteY29" fmla="*/ 6076909 h 6091904"/>
                  <a:gd name="connsiteX30" fmla="*/ 1921637 w 3845917"/>
                  <a:gd name="connsiteY30" fmla="*/ 6091904 h 6091904"/>
                  <a:gd name="connsiteX31" fmla="*/ 1977764 w 3845917"/>
                  <a:gd name="connsiteY31" fmla="*/ 6076909 h 6091904"/>
                  <a:gd name="connsiteX32" fmla="*/ 2019800 w 3845917"/>
                  <a:gd name="connsiteY32" fmla="*/ 6039403 h 6091904"/>
                  <a:gd name="connsiteX33" fmla="*/ 2021248 w 3845917"/>
                  <a:gd name="connsiteY33" fmla="*/ 6040580 h 6091904"/>
                  <a:gd name="connsiteX34" fmla="*/ 3753976 w 3845917"/>
                  <a:gd name="connsiteY34" fmla="*/ 3909224 h 6091904"/>
                  <a:gd name="connsiteX35" fmla="*/ 3760596 w 3845917"/>
                  <a:gd name="connsiteY35" fmla="*/ 3901085 h 6091904"/>
                  <a:gd name="connsiteX36" fmla="*/ 3833942 w 3845917"/>
                  <a:gd name="connsiteY36" fmla="*/ 3741557 h 6091904"/>
                  <a:gd name="connsiteX37" fmla="*/ 3844153 w 3845917"/>
                  <a:gd name="connsiteY37" fmla="*/ 3655059 h 6091904"/>
                  <a:gd name="connsiteX38" fmla="*/ 3845917 w 3845917"/>
                  <a:gd name="connsiteY38" fmla="*/ 3655059 h 6091904"/>
                  <a:gd name="connsiteX39" fmla="*/ 3845917 w 3845917"/>
                  <a:gd name="connsiteY39" fmla="*/ 480504 h 6091904"/>
                  <a:gd name="connsiteX40" fmla="*/ 3843231 w 3845917"/>
                  <a:gd name="connsiteY40" fmla="*/ 480504 h 6091904"/>
                  <a:gd name="connsiteX41" fmla="*/ 3833942 w 3845917"/>
                  <a:gd name="connsiteY41" fmla="*/ 401818 h 6091904"/>
                  <a:gd name="connsiteX42" fmla="*/ 3256586 w 3845917"/>
                  <a:gd name="connsiteY42" fmla="*/ 0 h 6091904"/>
                  <a:gd name="connsiteX0" fmla="*/ 3256586 w 3845917"/>
                  <a:gd name="connsiteY0" fmla="*/ 0 h 6091904"/>
                  <a:gd name="connsiteX1" fmla="*/ 2839868 w 3845917"/>
                  <a:gd name="connsiteY1" fmla="*/ 147395 h 6091904"/>
                  <a:gd name="connsiteX2" fmla="*/ 2822599 w 3845917"/>
                  <a:gd name="connsiteY2" fmla="*/ 165268 h 6091904"/>
                  <a:gd name="connsiteX3" fmla="*/ 2822599 w 3845917"/>
                  <a:gd name="connsiteY3" fmla="*/ 162183 h 6091904"/>
                  <a:gd name="connsiteX4" fmla="*/ 2808689 w 3845917"/>
                  <a:gd name="connsiteY4" fmla="*/ 179664 h 6091904"/>
                  <a:gd name="connsiteX5" fmla="*/ 2767905 w 3845917"/>
                  <a:gd name="connsiteY5" fmla="*/ 221873 h 6091904"/>
                  <a:gd name="connsiteX6" fmla="*/ 2739320 w 3845917"/>
                  <a:gd name="connsiteY6" fmla="*/ 266844 h 6091904"/>
                  <a:gd name="connsiteX7" fmla="*/ 1922959 w 3845917"/>
                  <a:gd name="connsiteY7" fmla="*/ 1292815 h 6091904"/>
                  <a:gd name="connsiteX8" fmla="*/ 1106597 w 3845917"/>
                  <a:gd name="connsiteY8" fmla="*/ 266844 h 6091904"/>
                  <a:gd name="connsiteX9" fmla="*/ 1078012 w 3845917"/>
                  <a:gd name="connsiteY9" fmla="*/ 221873 h 6091904"/>
                  <a:gd name="connsiteX10" fmla="*/ 1037228 w 3845917"/>
                  <a:gd name="connsiteY10" fmla="*/ 179663 h 6091904"/>
                  <a:gd name="connsiteX11" fmla="*/ 1023319 w 3845917"/>
                  <a:gd name="connsiteY11" fmla="*/ 162183 h 6091904"/>
                  <a:gd name="connsiteX12" fmla="*/ 1023319 w 3845917"/>
                  <a:gd name="connsiteY12" fmla="*/ 165268 h 6091904"/>
                  <a:gd name="connsiteX13" fmla="*/ 1006050 w 3845917"/>
                  <a:gd name="connsiteY13" fmla="*/ 147395 h 6091904"/>
                  <a:gd name="connsiteX14" fmla="*/ 589331 w 3845917"/>
                  <a:gd name="connsiteY14" fmla="*/ 0 h 6091904"/>
                  <a:gd name="connsiteX15" fmla="*/ 11975 w 3845917"/>
                  <a:gd name="connsiteY15" fmla="*/ 401818 h 6091904"/>
                  <a:gd name="connsiteX16" fmla="*/ 2686 w 3845917"/>
                  <a:gd name="connsiteY16" fmla="*/ 480504 h 6091904"/>
                  <a:gd name="connsiteX17" fmla="*/ 0 w 3845917"/>
                  <a:gd name="connsiteY17" fmla="*/ 480504 h 6091904"/>
                  <a:gd name="connsiteX18" fmla="*/ 0 w 3845917"/>
                  <a:gd name="connsiteY18" fmla="*/ 3655059 h 6091904"/>
                  <a:gd name="connsiteX19" fmla="*/ 1764 w 3845917"/>
                  <a:gd name="connsiteY19" fmla="*/ 3655059 h 6091904"/>
                  <a:gd name="connsiteX20" fmla="*/ 11975 w 3845917"/>
                  <a:gd name="connsiteY20" fmla="*/ 3741557 h 6091904"/>
                  <a:gd name="connsiteX21" fmla="*/ 85321 w 3845917"/>
                  <a:gd name="connsiteY21" fmla="*/ 3901085 h 6091904"/>
                  <a:gd name="connsiteX22" fmla="*/ 92136 w 3845917"/>
                  <a:gd name="connsiteY22" fmla="*/ 3909066 h 6091904"/>
                  <a:gd name="connsiteX23" fmla="*/ 1817528 w 3845917"/>
                  <a:gd name="connsiteY23" fmla="*/ 6031796 h 6091904"/>
                  <a:gd name="connsiteX24" fmla="*/ 1819677 w 3845917"/>
                  <a:gd name="connsiteY24" fmla="*/ 6036015 h 6091904"/>
                  <a:gd name="connsiteX25" fmla="*/ 1824340 w 3845917"/>
                  <a:gd name="connsiteY25" fmla="*/ 6040175 h 6091904"/>
                  <a:gd name="connsiteX26" fmla="*/ 1824669 w 3845917"/>
                  <a:gd name="connsiteY26" fmla="*/ 6040580 h 6091904"/>
                  <a:gd name="connsiteX27" fmla="*/ 1824734 w 3845917"/>
                  <a:gd name="connsiteY27" fmla="*/ 6040527 h 6091904"/>
                  <a:gd name="connsiteX28" fmla="*/ 1865511 w 3845917"/>
                  <a:gd name="connsiteY28" fmla="*/ 6076909 h 6091904"/>
                  <a:gd name="connsiteX29" fmla="*/ 1921637 w 3845917"/>
                  <a:gd name="connsiteY29" fmla="*/ 6091904 h 6091904"/>
                  <a:gd name="connsiteX30" fmla="*/ 1977764 w 3845917"/>
                  <a:gd name="connsiteY30" fmla="*/ 6076909 h 6091904"/>
                  <a:gd name="connsiteX31" fmla="*/ 2019800 w 3845917"/>
                  <a:gd name="connsiteY31" fmla="*/ 6039403 h 6091904"/>
                  <a:gd name="connsiteX32" fmla="*/ 2021248 w 3845917"/>
                  <a:gd name="connsiteY32" fmla="*/ 6040580 h 6091904"/>
                  <a:gd name="connsiteX33" fmla="*/ 3753976 w 3845917"/>
                  <a:gd name="connsiteY33" fmla="*/ 3909224 h 6091904"/>
                  <a:gd name="connsiteX34" fmla="*/ 3760596 w 3845917"/>
                  <a:gd name="connsiteY34" fmla="*/ 3901085 h 6091904"/>
                  <a:gd name="connsiteX35" fmla="*/ 3833942 w 3845917"/>
                  <a:gd name="connsiteY35" fmla="*/ 3741557 h 6091904"/>
                  <a:gd name="connsiteX36" fmla="*/ 3844153 w 3845917"/>
                  <a:gd name="connsiteY36" fmla="*/ 3655059 h 6091904"/>
                  <a:gd name="connsiteX37" fmla="*/ 3845917 w 3845917"/>
                  <a:gd name="connsiteY37" fmla="*/ 3655059 h 6091904"/>
                  <a:gd name="connsiteX38" fmla="*/ 3845917 w 3845917"/>
                  <a:gd name="connsiteY38" fmla="*/ 480504 h 6091904"/>
                  <a:gd name="connsiteX39" fmla="*/ 3843231 w 3845917"/>
                  <a:gd name="connsiteY39" fmla="*/ 480504 h 6091904"/>
                  <a:gd name="connsiteX40" fmla="*/ 3833942 w 3845917"/>
                  <a:gd name="connsiteY40" fmla="*/ 401818 h 6091904"/>
                  <a:gd name="connsiteX41" fmla="*/ 3256586 w 3845917"/>
                  <a:gd name="connsiteY41" fmla="*/ 0 h 6091904"/>
                  <a:gd name="connsiteX0" fmla="*/ 3256586 w 3845917"/>
                  <a:gd name="connsiteY0" fmla="*/ 0 h 6091904"/>
                  <a:gd name="connsiteX1" fmla="*/ 2839868 w 3845917"/>
                  <a:gd name="connsiteY1" fmla="*/ 147395 h 6091904"/>
                  <a:gd name="connsiteX2" fmla="*/ 2822599 w 3845917"/>
                  <a:gd name="connsiteY2" fmla="*/ 165268 h 6091904"/>
                  <a:gd name="connsiteX3" fmla="*/ 2822599 w 3845917"/>
                  <a:gd name="connsiteY3" fmla="*/ 162183 h 6091904"/>
                  <a:gd name="connsiteX4" fmla="*/ 2808689 w 3845917"/>
                  <a:gd name="connsiteY4" fmla="*/ 179664 h 6091904"/>
                  <a:gd name="connsiteX5" fmla="*/ 2767905 w 3845917"/>
                  <a:gd name="connsiteY5" fmla="*/ 221873 h 6091904"/>
                  <a:gd name="connsiteX6" fmla="*/ 2739320 w 3845917"/>
                  <a:gd name="connsiteY6" fmla="*/ 266844 h 6091904"/>
                  <a:gd name="connsiteX7" fmla="*/ 1922959 w 3845917"/>
                  <a:gd name="connsiteY7" fmla="*/ 1292815 h 6091904"/>
                  <a:gd name="connsiteX8" fmla="*/ 1106597 w 3845917"/>
                  <a:gd name="connsiteY8" fmla="*/ 266844 h 6091904"/>
                  <a:gd name="connsiteX9" fmla="*/ 1078012 w 3845917"/>
                  <a:gd name="connsiteY9" fmla="*/ 221873 h 6091904"/>
                  <a:gd name="connsiteX10" fmla="*/ 1037228 w 3845917"/>
                  <a:gd name="connsiteY10" fmla="*/ 179663 h 6091904"/>
                  <a:gd name="connsiteX11" fmla="*/ 1023319 w 3845917"/>
                  <a:gd name="connsiteY11" fmla="*/ 162183 h 6091904"/>
                  <a:gd name="connsiteX12" fmla="*/ 1023319 w 3845917"/>
                  <a:gd name="connsiteY12" fmla="*/ 165268 h 6091904"/>
                  <a:gd name="connsiteX13" fmla="*/ 1006050 w 3845917"/>
                  <a:gd name="connsiteY13" fmla="*/ 147395 h 6091904"/>
                  <a:gd name="connsiteX14" fmla="*/ 589331 w 3845917"/>
                  <a:gd name="connsiteY14" fmla="*/ 0 h 6091904"/>
                  <a:gd name="connsiteX15" fmla="*/ 11975 w 3845917"/>
                  <a:gd name="connsiteY15" fmla="*/ 401818 h 6091904"/>
                  <a:gd name="connsiteX16" fmla="*/ 2686 w 3845917"/>
                  <a:gd name="connsiteY16" fmla="*/ 480504 h 6091904"/>
                  <a:gd name="connsiteX17" fmla="*/ 0 w 3845917"/>
                  <a:gd name="connsiteY17" fmla="*/ 480504 h 6091904"/>
                  <a:gd name="connsiteX18" fmla="*/ 0 w 3845917"/>
                  <a:gd name="connsiteY18" fmla="*/ 3655059 h 6091904"/>
                  <a:gd name="connsiteX19" fmla="*/ 1764 w 3845917"/>
                  <a:gd name="connsiteY19" fmla="*/ 3655059 h 6091904"/>
                  <a:gd name="connsiteX20" fmla="*/ 11975 w 3845917"/>
                  <a:gd name="connsiteY20" fmla="*/ 3741557 h 6091904"/>
                  <a:gd name="connsiteX21" fmla="*/ 85321 w 3845917"/>
                  <a:gd name="connsiteY21" fmla="*/ 3901085 h 6091904"/>
                  <a:gd name="connsiteX22" fmla="*/ 1817528 w 3845917"/>
                  <a:gd name="connsiteY22" fmla="*/ 6031796 h 6091904"/>
                  <a:gd name="connsiteX23" fmla="*/ 1819677 w 3845917"/>
                  <a:gd name="connsiteY23" fmla="*/ 6036015 h 6091904"/>
                  <a:gd name="connsiteX24" fmla="*/ 1824340 w 3845917"/>
                  <a:gd name="connsiteY24" fmla="*/ 6040175 h 6091904"/>
                  <a:gd name="connsiteX25" fmla="*/ 1824669 w 3845917"/>
                  <a:gd name="connsiteY25" fmla="*/ 6040580 h 6091904"/>
                  <a:gd name="connsiteX26" fmla="*/ 1824734 w 3845917"/>
                  <a:gd name="connsiteY26" fmla="*/ 6040527 h 6091904"/>
                  <a:gd name="connsiteX27" fmla="*/ 1865511 w 3845917"/>
                  <a:gd name="connsiteY27" fmla="*/ 6076909 h 6091904"/>
                  <a:gd name="connsiteX28" fmla="*/ 1921637 w 3845917"/>
                  <a:gd name="connsiteY28" fmla="*/ 6091904 h 6091904"/>
                  <a:gd name="connsiteX29" fmla="*/ 1977764 w 3845917"/>
                  <a:gd name="connsiteY29" fmla="*/ 6076909 h 6091904"/>
                  <a:gd name="connsiteX30" fmla="*/ 2019800 w 3845917"/>
                  <a:gd name="connsiteY30" fmla="*/ 6039403 h 6091904"/>
                  <a:gd name="connsiteX31" fmla="*/ 2021248 w 3845917"/>
                  <a:gd name="connsiteY31" fmla="*/ 6040580 h 6091904"/>
                  <a:gd name="connsiteX32" fmla="*/ 3753976 w 3845917"/>
                  <a:gd name="connsiteY32" fmla="*/ 3909224 h 6091904"/>
                  <a:gd name="connsiteX33" fmla="*/ 3760596 w 3845917"/>
                  <a:gd name="connsiteY33" fmla="*/ 3901085 h 6091904"/>
                  <a:gd name="connsiteX34" fmla="*/ 3833942 w 3845917"/>
                  <a:gd name="connsiteY34" fmla="*/ 3741557 h 6091904"/>
                  <a:gd name="connsiteX35" fmla="*/ 3844153 w 3845917"/>
                  <a:gd name="connsiteY35" fmla="*/ 3655059 h 6091904"/>
                  <a:gd name="connsiteX36" fmla="*/ 3845917 w 3845917"/>
                  <a:gd name="connsiteY36" fmla="*/ 3655059 h 6091904"/>
                  <a:gd name="connsiteX37" fmla="*/ 3845917 w 3845917"/>
                  <a:gd name="connsiteY37" fmla="*/ 480504 h 6091904"/>
                  <a:gd name="connsiteX38" fmla="*/ 3843231 w 3845917"/>
                  <a:gd name="connsiteY38" fmla="*/ 480504 h 6091904"/>
                  <a:gd name="connsiteX39" fmla="*/ 3833942 w 3845917"/>
                  <a:gd name="connsiteY39" fmla="*/ 401818 h 6091904"/>
                  <a:gd name="connsiteX40" fmla="*/ 3256586 w 3845917"/>
                  <a:gd name="connsiteY40" fmla="*/ 0 h 6091904"/>
                  <a:gd name="connsiteX0" fmla="*/ 3256586 w 3845917"/>
                  <a:gd name="connsiteY0" fmla="*/ 0 h 6091904"/>
                  <a:gd name="connsiteX1" fmla="*/ 2839868 w 3845917"/>
                  <a:gd name="connsiteY1" fmla="*/ 147395 h 6091904"/>
                  <a:gd name="connsiteX2" fmla="*/ 2822599 w 3845917"/>
                  <a:gd name="connsiteY2" fmla="*/ 165268 h 6091904"/>
                  <a:gd name="connsiteX3" fmla="*/ 2822599 w 3845917"/>
                  <a:gd name="connsiteY3" fmla="*/ 162183 h 6091904"/>
                  <a:gd name="connsiteX4" fmla="*/ 2808689 w 3845917"/>
                  <a:gd name="connsiteY4" fmla="*/ 179664 h 6091904"/>
                  <a:gd name="connsiteX5" fmla="*/ 2767905 w 3845917"/>
                  <a:gd name="connsiteY5" fmla="*/ 221873 h 6091904"/>
                  <a:gd name="connsiteX6" fmla="*/ 2739320 w 3845917"/>
                  <a:gd name="connsiteY6" fmla="*/ 266844 h 6091904"/>
                  <a:gd name="connsiteX7" fmla="*/ 1922959 w 3845917"/>
                  <a:gd name="connsiteY7" fmla="*/ 1292815 h 6091904"/>
                  <a:gd name="connsiteX8" fmla="*/ 1106597 w 3845917"/>
                  <a:gd name="connsiteY8" fmla="*/ 266844 h 6091904"/>
                  <a:gd name="connsiteX9" fmla="*/ 1078012 w 3845917"/>
                  <a:gd name="connsiteY9" fmla="*/ 221873 h 6091904"/>
                  <a:gd name="connsiteX10" fmla="*/ 1037228 w 3845917"/>
                  <a:gd name="connsiteY10" fmla="*/ 179663 h 6091904"/>
                  <a:gd name="connsiteX11" fmla="*/ 1023319 w 3845917"/>
                  <a:gd name="connsiteY11" fmla="*/ 162183 h 6091904"/>
                  <a:gd name="connsiteX12" fmla="*/ 1023319 w 3845917"/>
                  <a:gd name="connsiteY12" fmla="*/ 165268 h 6091904"/>
                  <a:gd name="connsiteX13" fmla="*/ 1006050 w 3845917"/>
                  <a:gd name="connsiteY13" fmla="*/ 147395 h 6091904"/>
                  <a:gd name="connsiteX14" fmla="*/ 589331 w 3845917"/>
                  <a:gd name="connsiteY14" fmla="*/ 0 h 6091904"/>
                  <a:gd name="connsiteX15" fmla="*/ 11975 w 3845917"/>
                  <a:gd name="connsiteY15" fmla="*/ 401818 h 6091904"/>
                  <a:gd name="connsiteX16" fmla="*/ 2686 w 3845917"/>
                  <a:gd name="connsiteY16" fmla="*/ 480504 h 6091904"/>
                  <a:gd name="connsiteX17" fmla="*/ 0 w 3845917"/>
                  <a:gd name="connsiteY17" fmla="*/ 480504 h 6091904"/>
                  <a:gd name="connsiteX18" fmla="*/ 0 w 3845917"/>
                  <a:gd name="connsiteY18" fmla="*/ 3655059 h 6091904"/>
                  <a:gd name="connsiteX19" fmla="*/ 1764 w 3845917"/>
                  <a:gd name="connsiteY19" fmla="*/ 3655059 h 6091904"/>
                  <a:gd name="connsiteX20" fmla="*/ 11975 w 3845917"/>
                  <a:gd name="connsiteY20" fmla="*/ 3741557 h 6091904"/>
                  <a:gd name="connsiteX21" fmla="*/ 85321 w 3845917"/>
                  <a:gd name="connsiteY21" fmla="*/ 3901085 h 6091904"/>
                  <a:gd name="connsiteX22" fmla="*/ 1817528 w 3845917"/>
                  <a:gd name="connsiteY22" fmla="*/ 6031796 h 6091904"/>
                  <a:gd name="connsiteX23" fmla="*/ 1819677 w 3845917"/>
                  <a:gd name="connsiteY23" fmla="*/ 6036015 h 6091904"/>
                  <a:gd name="connsiteX24" fmla="*/ 1824340 w 3845917"/>
                  <a:gd name="connsiteY24" fmla="*/ 6040175 h 6091904"/>
                  <a:gd name="connsiteX25" fmla="*/ 1824669 w 3845917"/>
                  <a:gd name="connsiteY25" fmla="*/ 6040580 h 6091904"/>
                  <a:gd name="connsiteX26" fmla="*/ 1824734 w 3845917"/>
                  <a:gd name="connsiteY26" fmla="*/ 6040527 h 6091904"/>
                  <a:gd name="connsiteX27" fmla="*/ 1865511 w 3845917"/>
                  <a:gd name="connsiteY27" fmla="*/ 6076909 h 6091904"/>
                  <a:gd name="connsiteX28" fmla="*/ 1921637 w 3845917"/>
                  <a:gd name="connsiteY28" fmla="*/ 6091904 h 6091904"/>
                  <a:gd name="connsiteX29" fmla="*/ 1977764 w 3845917"/>
                  <a:gd name="connsiteY29" fmla="*/ 6076909 h 6091904"/>
                  <a:gd name="connsiteX30" fmla="*/ 2019800 w 3845917"/>
                  <a:gd name="connsiteY30" fmla="*/ 6039403 h 6091904"/>
                  <a:gd name="connsiteX31" fmla="*/ 2021248 w 3845917"/>
                  <a:gd name="connsiteY31" fmla="*/ 6040580 h 6091904"/>
                  <a:gd name="connsiteX32" fmla="*/ 3760596 w 3845917"/>
                  <a:gd name="connsiteY32" fmla="*/ 3901085 h 6091904"/>
                  <a:gd name="connsiteX33" fmla="*/ 3833942 w 3845917"/>
                  <a:gd name="connsiteY33" fmla="*/ 3741557 h 6091904"/>
                  <a:gd name="connsiteX34" fmla="*/ 3844153 w 3845917"/>
                  <a:gd name="connsiteY34" fmla="*/ 3655059 h 6091904"/>
                  <a:gd name="connsiteX35" fmla="*/ 3845917 w 3845917"/>
                  <a:gd name="connsiteY35" fmla="*/ 3655059 h 6091904"/>
                  <a:gd name="connsiteX36" fmla="*/ 3845917 w 3845917"/>
                  <a:gd name="connsiteY36" fmla="*/ 480504 h 6091904"/>
                  <a:gd name="connsiteX37" fmla="*/ 3843231 w 3845917"/>
                  <a:gd name="connsiteY37" fmla="*/ 480504 h 6091904"/>
                  <a:gd name="connsiteX38" fmla="*/ 3833942 w 3845917"/>
                  <a:gd name="connsiteY38" fmla="*/ 401818 h 6091904"/>
                  <a:gd name="connsiteX39" fmla="*/ 3256586 w 3845917"/>
                  <a:gd name="connsiteY39" fmla="*/ 0 h 6091904"/>
                  <a:gd name="connsiteX0" fmla="*/ 3256586 w 3845917"/>
                  <a:gd name="connsiteY0" fmla="*/ 0 h 6091904"/>
                  <a:gd name="connsiteX1" fmla="*/ 2839868 w 3845917"/>
                  <a:gd name="connsiteY1" fmla="*/ 147395 h 6091904"/>
                  <a:gd name="connsiteX2" fmla="*/ 2822599 w 3845917"/>
                  <a:gd name="connsiteY2" fmla="*/ 165268 h 6091904"/>
                  <a:gd name="connsiteX3" fmla="*/ 2822599 w 3845917"/>
                  <a:gd name="connsiteY3" fmla="*/ 162183 h 6091904"/>
                  <a:gd name="connsiteX4" fmla="*/ 2808689 w 3845917"/>
                  <a:gd name="connsiteY4" fmla="*/ 179664 h 6091904"/>
                  <a:gd name="connsiteX5" fmla="*/ 2767905 w 3845917"/>
                  <a:gd name="connsiteY5" fmla="*/ 221873 h 6091904"/>
                  <a:gd name="connsiteX6" fmla="*/ 2739320 w 3845917"/>
                  <a:gd name="connsiteY6" fmla="*/ 266844 h 6091904"/>
                  <a:gd name="connsiteX7" fmla="*/ 1922959 w 3845917"/>
                  <a:gd name="connsiteY7" fmla="*/ 1292815 h 6091904"/>
                  <a:gd name="connsiteX8" fmla="*/ 1106597 w 3845917"/>
                  <a:gd name="connsiteY8" fmla="*/ 266844 h 6091904"/>
                  <a:gd name="connsiteX9" fmla="*/ 1078012 w 3845917"/>
                  <a:gd name="connsiteY9" fmla="*/ 221873 h 6091904"/>
                  <a:gd name="connsiteX10" fmla="*/ 1037228 w 3845917"/>
                  <a:gd name="connsiteY10" fmla="*/ 179663 h 6091904"/>
                  <a:gd name="connsiteX11" fmla="*/ 1023319 w 3845917"/>
                  <a:gd name="connsiteY11" fmla="*/ 162183 h 6091904"/>
                  <a:gd name="connsiteX12" fmla="*/ 1023319 w 3845917"/>
                  <a:gd name="connsiteY12" fmla="*/ 165268 h 6091904"/>
                  <a:gd name="connsiteX13" fmla="*/ 1006050 w 3845917"/>
                  <a:gd name="connsiteY13" fmla="*/ 147395 h 6091904"/>
                  <a:gd name="connsiteX14" fmla="*/ 589331 w 3845917"/>
                  <a:gd name="connsiteY14" fmla="*/ 0 h 6091904"/>
                  <a:gd name="connsiteX15" fmla="*/ 11975 w 3845917"/>
                  <a:gd name="connsiteY15" fmla="*/ 401818 h 6091904"/>
                  <a:gd name="connsiteX16" fmla="*/ 2686 w 3845917"/>
                  <a:gd name="connsiteY16" fmla="*/ 480504 h 6091904"/>
                  <a:gd name="connsiteX17" fmla="*/ 0 w 3845917"/>
                  <a:gd name="connsiteY17" fmla="*/ 480504 h 6091904"/>
                  <a:gd name="connsiteX18" fmla="*/ 0 w 3845917"/>
                  <a:gd name="connsiteY18" fmla="*/ 3655059 h 6091904"/>
                  <a:gd name="connsiteX19" fmla="*/ 1764 w 3845917"/>
                  <a:gd name="connsiteY19" fmla="*/ 3655059 h 6091904"/>
                  <a:gd name="connsiteX20" fmla="*/ 11975 w 3845917"/>
                  <a:gd name="connsiteY20" fmla="*/ 3741557 h 6091904"/>
                  <a:gd name="connsiteX21" fmla="*/ 85321 w 3845917"/>
                  <a:gd name="connsiteY21" fmla="*/ 3901085 h 6091904"/>
                  <a:gd name="connsiteX22" fmla="*/ 1819677 w 3845917"/>
                  <a:gd name="connsiteY22" fmla="*/ 6036015 h 6091904"/>
                  <a:gd name="connsiteX23" fmla="*/ 1824340 w 3845917"/>
                  <a:gd name="connsiteY23" fmla="*/ 6040175 h 6091904"/>
                  <a:gd name="connsiteX24" fmla="*/ 1824669 w 3845917"/>
                  <a:gd name="connsiteY24" fmla="*/ 6040580 h 6091904"/>
                  <a:gd name="connsiteX25" fmla="*/ 1824734 w 3845917"/>
                  <a:gd name="connsiteY25" fmla="*/ 6040527 h 6091904"/>
                  <a:gd name="connsiteX26" fmla="*/ 1865511 w 3845917"/>
                  <a:gd name="connsiteY26" fmla="*/ 6076909 h 6091904"/>
                  <a:gd name="connsiteX27" fmla="*/ 1921637 w 3845917"/>
                  <a:gd name="connsiteY27" fmla="*/ 6091904 h 6091904"/>
                  <a:gd name="connsiteX28" fmla="*/ 1977764 w 3845917"/>
                  <a:gd name="connsiteY28" fmla="*/ 6076909 h 6091904"/>
                  <a:gd name="connsiteX29" fmla="*/ 2019800 w 3845917"/>
                  <a:gd name="connsiteY29" fmla="*/ 6039403 h 6091904"/>
                  <a:gd name="connsiteX30" fmla="*/ 2021248 w 3845917"/>
                  <a:gd name="connsiteY30" fmla="*/ 6040580 h 6091904"/>
                  <a:gd name="connsiteX31" fmla="*/ 3760596 w 3845917"/>
                  <a:gd name="connsiteY31" fmla="*/ 3901085 h 6091904"/>
                  <a:gd name="connsiteX32" fmla="*/ 3833942 w 3845917"/>
                  <a:gd name="connsiteY32" fmla="*/ 3741557 h 6091904"/>
                  <a:gd name="connsiteX33" fmla="*/ 3844153 w 3845917"/>
                  <a:gd name="connsiteY33" fmla="*/ 3655059 h 6091904"/>
                  <a:gd name="connsiteX34" fmla="*/ 3845917 w 3845917"/>
                  <a:gd name="connsiteY34" fmla="*/ 3655059 h 6091904"/>
                  <a:gd name="connsiteX35" fmla="*/ 3845917 w 3845917"/>
                  <a:gd name="connsiteY35" fmla="*/ 480504 h 6091904"/>
                  <a:gd name="connsiteX36" fmla="*/ 3843231 w 3845917"/>
                  <a:gd name="connsiteY36" fmla="*/ 480504 h 6091904"/>
                  <a:gd name="connsiteX37" fmla="*/ 3833942 w 3845917"/>
                  <a:gd name="connsiteY37" fmla="*/ 401818 h 6091904"/>
                  <a:gd name="connsiteX38" fmla="*/ 3256586 w 3845917"/>
                  <a:gd name="connsiteY38" fmla="*/ 0 h 6091904"/>
                  <a:gd name="connsiteX0" fmla="*/ 3256586 w 3845917"/>
                  <a:gd name="connsiteY0" fmla="*/ 0 h 6091904"/>
                  <a:gd name="connsiteX1" fmla="*/ 2839868 w 3845917"/>
                  <a:gd name="connsiteY1" fmla="*/ 147395 h 6091904"/>
                  <a:gd name="connsiteX2" fmla="*/ 2822599 w 3845917"/>
                  <a:gd name="connsiteY2" fmla="*/ 165268 h 6091904"/>
                  <a:gd name="connsiteX3" fmla="*/ 2822599 w 3845917"/>
                  <a:gd name="connsiteY3" fmla="*/ 162183 h 6091904"/>
                  <a:gd name="connsiteX4" fmla="*/ 2808689 w 3845917"/>
                  <a:gd name="connsiteY4" fmla="*/ 179664 h 6091904"/>
                  <a:gd name="connsiteX5" fmla="*/ 2767905 w 3845917"/>
                  <a:gd name="connsiteY5" fmla="*/ 221873 h 6091904"/>
                  <a:gd name="connsiteX6" fmla="*/ 2739320 w 3845917"/>
                  <a:gd name="connsiteY6" fmla="*/ 266844 h 6091904"/>
                  <a:gd name="connsiteX7" fmla="*/ 1922959 w 3845917"/>
                  <a:gd name="connsiteY7" fmla="*/ 1292815 h 6091904"/>
                  <a:gd name="connsiteX8" fmla="*/ 1106597 w 3845917"/>
                  <a:gd name="connsiteY8" fmla="*/ 266844 h 6091904"/>
                  <a:gd name="connsiteX9" fmla="*/ 1078012 w 3845917"/>
                  <a:gd name="connsiteY9" fmla="*/ 221873 h 6091904"/>
                  <a:gd name="connsiteX10" fmla="*/ 1037228 w 3845917"/>
                  <a:gd name="connsiteY10" fmla="*/ 179663 h 6091904"/>
                  <a:gd name="connsiteX11" fmla="*/ 1023319 w 3845917"/>
                  <a:gd name="connsiteY11" fmla="*/ 162183 h 6091904"/>
                  <a:gd name="connsiteX12" fmla="*/ 1023319 w 3845917"/>
                  <a:gd name="connsiteY12" fmla="*/ 165268 h 6091904"/>
                  <a:gd name="connsiteX13" fmla="*/ 1006050 w 3845917"/>
                  <a:gd name="connsiteY13" fmla="*/ 147395 h 6091904"/>
                  <a:gd name="connsiteX14" fmla="*/ 589331 w 3845917"/>
                  <a:gd name="connsiteY14" fmla="*/ 0 h 6091904"/>
                  <a:gd name="connsiteX15" fmla="*/ 11975 w 3845917"/>
                  <a:gd name="connsiteY15" fmla="*/ 401818 h 6091904"/>
                  <a:gd name="connsiteX16" fmla="*/ 2686 w 3845917"/>
                  <a:gd name="connsiteY16" fmla="*/ 480504 h 6091904"/>
                  <a:gd name="connsiteX17" fmla="*/ 0 w 3845917"/>
                  <a:gd name="connsiteY17" fmla="*/ 480504 h 6091904"/>
                  <a:gd name="connsiteX18" fmla="*/ 0 w 3845917"/>
                  <a:gd name="connsiteY18" fmla="*/ 3655059 h 6091904"/>
                  <a:gd name="connsiteX19" fmla="*/ 1764 w 3845917"/>
                  <a:gd name="connsiteY19" fmla="*/ 3655059 h 6091904"/>
                  <a:gd name="connsiteX20" fmla="*/ 11975 w 3845917"/>
                  <a:gd name="connsiteY20" fmla="*/ 3741557 h 6091904"/>
                  <a:gd name="connsiteX21" fmla="*/ 85321 w 3845917"/>
                  <a:gd name="connsiteY21" fmla="*/ 3901085 h 6091904"/>
                  <a:gd name="connsiteX22" fmla="*/ 1819677 w 3845917"/>
                  <a:gd name="connsiteY22" fmla="*/ 6036015 h 6091904"/>
                  <a:gd name="connsiteX23" fmla="*/ 1824340 w 3845917"/>
                  <a:gd name="connsiteY23" fmla="*/ 6040175 h 6091904"/>
                  <a:gd name="connsiteX24" fmla="*/ 1824669 w 3845917"/>
                  <a:gd name="connsiteY24" fmla="*/ 6040580 h 6091904"/>
                  <a:gd name="connsiteX25" fmla="*/ 1865511 w 3845917"/>
                  <a:gd name="connsiteY25" fmla="*/ 6076909 h 6091904"/>
                  <a:gd name="connsiteX26" fmla="*/ 1921637 w 3845917"/>
                  <a:gd name="connsiteY26" fmla="*/ 6091904 h 6091904"/>
                  <a:gd name="connsiteX27" fmla="*/ 1977764 w 3845917"/>
                  <a:gd name="connsiteY27" fmla="*/ 6076909 h 6091904"/>
                  <a:gd name="connsiteX28" fmla="*/ 2019800 w 3845917"/>
                  <a:gd name="connsiteY28" fmla="*/ 6039403 h 6091904"/>
                  <a:gd name="connsiteX29" fmla="*/ 2021248 w 3845917"/>
                  <a:gd name="connsiteY29" fmla="*/ 6040580 h 6091904"/>
                  <a:gd name="connsiteX30" fmla="*/ 3760596 w 3845917"/>
                  <a:gd name="connsiteY30" fmla="*/ 3901085 h 6091904"/>
                  <a:gd name="connsiteX31" fmla="*/ 3833942 w 3845917"/>
                  <a:gd name="connsiteY31" fmla="*/ 3741557 h 6091904"/>
                  <a:gd name="connsiteX32" fmla="*/ 3844153 w 3845917"/>
                  <a:gd name="connsiteY32" fmla="*/ 3655059 h 6091904"/>
                  <a:gd name="connsiteX33" fmla="*/ 3845917 w 3845917"/>
                  <a:gd name="connsiteY33" fmla="*/ 3655059 h 6091904"/>
                  <a:gd name="connsiteX34" fmla="*/ 3845917 w 3845917"/>
                  <a:gd name="connsiteY34" fmla="*/ 480504 h 6091904"/>
                  <a:gd name="connsiteX35" fmla="*/ 3843231 w 3845917"/>
                  <a:gd name="connsiteY35" fmla="*/ 480504 h 6091904"/>
                  <a:gd name="connsiteX36" fmla="*/ 3833942 w 3845917"/>
                  <a:gd name="connsiteY36" fmla="*/ 401818 h 6091904"/>
                  <a:gd name="connsiteX37" fmla="*/ 3256586 w 3845917"/>
                  <a:gd name="connsiteY37" fmla="*/ 0 h 6091904"/>
                  <a:gd name="connsiteX0" fmla="*/ 3256586 w 3845917"/>
                  <a:gd name="connsiteY0" fmla="*/ 0 h 6091904"/>
                  <a:gd name="connsiteX1" fmla="*/ 2839868 w 3845917"/>
                  <a:gd name="connsiteY1" fmla="*/ 147395 h 6091904"/>
                  <a:gd name="connsiteX2" fmla="*/ 2822599 w 3845917"/>
                  <a:gd name="connsiteY2" fmla="*/ 165268 h 6091904"/>
                  <a:gd name="connsiteX3" fmla="*/ 2822599 w 3845917"/>
                  <a:gd name="connsiteY3" fmla="*/ 162183 h 6091904"/>
                  <a:gd name="connsiteX4" fmla="*/ 2808689 w 3845917"/>
                  <a:gd name="connsiteY4" fmla="*/ 179664 h 6091904"/>
                  <a:gd name="connsiteX5" fmla="*/ 2767905 w 3845917"/>
                  <a:gd name="connsiteY5" fmla="*/ 221873 h 6091904"/>
                  <a:gd name="connsiteX6" fmla="*/ 2739320 w 3845917"/>
                  <a:gd name="connsiteY6" fmla="*/ 266844 h 6091904"/>
                  <a:gd name="connsiteX7" fmla="*/ 1922959 w 3845917"/>
                  <a:gd name="connsiteY7" fmla="*/ 1292815 h 6091904"/>
                  <a:gd name="connsiteX8" fmla="*/ 1106597 w 3845917"/>
                  <a:gd name="connsiteY8" fmla="*/ 266844 h 6091904"/>
                  <a:gd name="connsiteX9" fmla="*/ 1078012 w 3845917"/>
                  <a:gd name="connsiteY9" fmla="*/ 221873 h 6091904"/>
                  <a:gd name="connsiteX10" fmla="*/ 1037228 w 3845917"/>
                  <a:gd name="connsiteY10" fmla="*/ 179663 h 6091904"/>
                  <a:gd name="connsiteX11" fmla="*/ 1023319 w 3845917"/>
                  <a:gd name="connsiteY11" fmla="*/ 162183 h 6091904"/>
                  <a:gd name="connsiteX12" fmla="*/ 1023319 w 3845917"/>
                  <a:gd name="connsiteY12" fmla="*/ 165268 h 6091904"/>
                  <a:gd name="connsiteX13" fmla="*/ 1006050 w 3845917"/>
                  <a:gd name="connsiteY13" fmla="*/ 147395 h 6091904"/>
                  <a:gd name="connsiteX14" fmla="*/ 589331 w 3845917"/>
                  <a:gd name="connsiteY14" fmla="*/ 0 h 6091904"/>
                  <a:gd name="connsiteX15" fmla="*/ 11975 w 3845917"/>
                  <a:gd name="connsiteY15" fmla="*/ 401818 h 6091904"/>
                  <a:gd name="connsiteX16" fmla="*/ 2686 w 3845917"/>
                  <a:gd name="connsiteY16" fmla="*/ 480504 h 6091904"/>
                  <a:gd name="connsiteX17" fmla="*/ 0 w 3845917"/>
                  <a:gd name="connsiteY17" fmla="*/ 480504 h 6091904"/>
                  <a:gd name="connsiteX18" fmla="*/ 0 w 3845917"/>
                  <a:gd name="connsiteY18" fmla="*/ 3655059 h 6091904"/>
                  <a:gd name="connsiteX19" fmla="*/ 1764 w 3845917"/>
                  <a:gd name="connsiteY19" fmla="*/ 3655059 h 6091904"/>
                  <a:gd name="connsiteX20" fmla="*/ 11975 w 3845917"/>
                  <a:gd name="connsiteY20" fmla="*/ 3741557 h 6091904"/>
                  <a:gd name="connsiteX21" fmla="*/ 85321 w 3845917"/>
                  <a:gd name="connsiteY21" fmla="*/ 3901085 h 6091904"/>
                  <a:gd name="connsiteX22" fmla="*/ 1824340 w 3845917"/>
                  <a:gd name="connsiteY22" fmla="*/ 6040175 h 6091904"/>
                  <a:gd name="connsiteX23" fmla="*/ 1824669 w 3845917"/>
                  <a:gd name="connsiteY23" fmla="*/ 6040580 h 6091904"/>
                  <a:gd name="connsiteX24" fmla="*/ 1865511 w 3845917"/>
                  <a:gd name="connsiteY24" fmla="*/ 6076909 h 6091904"/>
                  <a:gd name="connsiteX25" fmla="*/ 1921637 w 3845917"/>
                  <a:gd name="connsiteY25" fmla="*/ 6091904 h 6091904"/>
                  <a:gd name="connsiteX26" fmla="*/ 1977764 w 3845917"/>
                  <a:gd name="connsiteY26" fmla="*/ 6076909 h 6091904"/>
                  <a:gd name="connsiteX27" fmla="*/ 2019800 w 3845917"/>
                  <a:gd name="connsiteY27" fmla="*/ 6039403 h 6091904"/>
                  <a:gd name="connsiteX28" fmla="*/ 2021248 w 3845917"/>
                  <a:gd name="connsiteY28" fmla="*/ 6040580 h 6091904"/>
                  <a:gd name="connsiteX29" fmla="*/ 3760596 w 3845917"/>
                  <a:gd name="connsiteY29" fmla="*/ 3901085 h 6091904"/>
                  <a:gd name="connsiteX30" fmla="*/ 3833942 w 3845917"/>
                  <a:gd name="connsiteY30" fmla="*/ 3741557 h 6091904"/>
                  <a:gd name="connsiteX31" fmla="*/ 3844153 w 3845917"/>
                  <a:gd name="connsiteY31" fmla="*/ 3655059 h 6091904"/>
                  <a:gd name="connsiteX32" fmla="*/ 3845917 w 3845917"/>
                  <a:gd name="connsiteY32" fmla="*/ 3655059 h 6091904"/>
                  <a:gd name="connsiteX33" fmla="*/ 3845917 w 3845917"/>
                  <a:gd name="connsiteY33" fmla="*/ 480504 h 6091904"/>
                  <a:gd name="connsiteX34" fmla="*/ 3843231 w 3845917"/>
                  <a:gd name="connsiteY34" fmla="*/ 480504 h 6091904"/>
                  <a:gd name="connsiteX35" fmla="*/ 3833942 w 3845917"/>
                  <a:gd name="connsiteY35" fmla="*/ 401818 h 6091904"/>
                  <a:gd name="connsiteX36" fmla="*/ 3256586 w 3845917"/>
                  <a:gd name="connsiteY36" fmla="*/ 0 h 6091904"/>
                  <a:gd name="connsiteX0" fmla="*/ 3256586 w 3845917"/>
                  <a:gd name="connsiteY0" fmla="*/ 0 h 6091904"/>
                  <a:gd name="connsiteX1" fmla="*/ 2839868 w 3845917"/>
                  <a:gd name="connsiteY1" fmla="*/ 147395 h 6091904"/>
                  <a:gd name="connsiteX2" fmla="*/ 2822599 w 3845917"/>
                  <a:gd name="connsiteY2" fmla="*/ 165268 h 6091904"/>
                  <a:gd name="connsiteX3" fmla="*/ 2822599 w 3845917"/>
                  <a:gd name="connsiteY3" fmla="*/ 162183 h 6091904"/>
                  <a:gd name="connsiteX4" fmla="*/ 2808689 w 3845917"/>
                  <a:gd name="connsiteY4" fmla="*/ 179664 h 6091904"/>
                  <a:gd name="connsiteX5" fmla="*/ 2739320 w 3845917"/>
                  <a:gd name="connsiteY5" fmla="*/ 266844 h 6091904"/>
                  <a:gd name="connsiteX6" fmla="*/ 1922959 w 3845917"/>
                  <a:gd name="connsiteY6" fmla="*/ 1292815 h 6091904"/>
                  <a:gd name="connsiteX7" fmla="*/ 1106597 w 3845917"/>
                  <a:gd name="connsiteY7" fmla="*/ 266844 h 6091904"/>
                  <a:gd name="connsiteX8" fmla="*/ 1078012 w 3845917"/>
                  <a:gd name="connsiteY8" fmla="*/ 221873 h 6091904"/>
                  <a:gd name="connsiteX9" fmla="*/ 1037228 w 3845917"/>
                  <a:gd name="connsiteY9" fmla="*/ 179663 h 6091904"/>
                  <a:gd name="connsiteX10" fmla="*/ 1023319 w 3845917"/>
                  <a:gd name="connsiteY10" fmla="*/ 162183 h 6091904"/>
                  <a:gd name="connsiteX11" fmla="*/ 1023319 w 3845917"/>
                  <a:gd name="connsiteY11" fmla="*/ 165268 h 6091904"/>
                  <a:gd name="connsiteX12" fmla="*/ 1006050 w 3845917"/>
                  <a:gd name="connsiteY12" fmla="*/ 147395 h 6091904"/>
                  <a:gd name="connsiteX13" fmla="*/ 589331 w 3845917"/>
                  <a:gd name="connsiteY13" fmla="*/ 0 h 6091904"/>
                  <a:gd name="connsiteX14" fmla="*/ 11975 w 3845917"/>
                  <a:gd name="connsiteY14" fmla="*/ 401818 h 6091904"/>
                  <a:gd name="connsiteX15" fmla="*/ 2686 w 3845917"/>
                  <a:gd name="connsiteY15" fmla="*/ 480504 h 6091904"/>
                  <a:gd name="connsiteX16" fmla="*/ 0 w 3845917"/>
                  <a:gd name="connsiteY16" fmla="*/ 480504 h 6091904"/>
                  <a:gd name="connsiteX17" fmla="*/ 0 w 3845917"/>
                  <a:gd name="connsiteY17" fmla="*/ 3655059 h 6091904"/>
                  <a:gd name="connsiteX18" fmla="*/ 1764 w 3845917"/>
                  <a:gd name="connsiteY18" fmla="*/ 3655059 h 6091904"/>
                  <a:gd name="connsiteX19" fmla="*/ 11975 w 3845917"/>
                  <a:gd name="connsiteY19" fmla="*/ 3741557 h 6091904"/>
                  <a:gd name="connsiteX20" fmla="*/ 85321 w 3845917"/>
                  <a:gd name="connsiteY20" fmla="*/ 3901085 h 6091904"/>
                  <a:gd name="connsiteX21" fmla="*/ 1824340 w 3845917"/>
                  <a:gd name="connsiteY21" fmla="*/ 6040175 h 6091904"/>
                  <a:gd name="connsiteX22" fmla="*/ 1824669 w 3845917"/>
                  <a:gd name="connsiteY22" fmla="*/ 6040580 h 6091904"/>
                  <a:gd name="connsiteX23" fmla="*/ 1865511 w 3845917"/>
                  <a:gd name="connsiteY23" fmla="*/ 6076909 h 6091904"/>
                  <a:gd name="connsiteX24" fmla="*/ 1921637 w 3845917"/>
                  <a:gd name="connsiteY24" fmla="*/ 6091904 h 6091904"/>
                  <a:gd name="connsiteX25" fmla="*/ 1977764 w 3845917"/>
                  <a:gd name="connsiteY25" fmla="*/ 6076909 h 6091904"/>
                  <a:gd name="connsiteX26" fmla="*/ 2019800 w 3845917"/>
                  <a:gd name="connsiteY26" fmla="*/ 6039403 h 6091904"/>
                  <a:gd name="connsiteX27" fmla="*/ 2021248 w 3845917"/>
                  <a:gd name="connsiteY27" fmla="*/ 6040580 h 6091904"/>
                  <a:gd name="connsiteX28" fmla="*/ 3760596 w 3845917"/>
                  <a:gd name="connsiteY28" fmla="*/ 3901085 h 6091904"/>
                  <a:gd name="connsiteX29" fmla="*/ 3833942 w 3845917"/>
                  <a:gd name="connsiteY29" fmla="*/ 3741557 h 6091904"/>
                  <a:gd name="connsiteX30" fmla="*/ 3844153 w 3845917"/>
                  <a:gd name="connsiteY30" fmla="*/ 3655059 h 6091904"/>
                  <a:gd name="connsiteX31" fmla="*/ 3845917 w 3845917"/>
                  <a:gd name="connsiteY31" fmla="*/ 3655059 h 6091904"/>
                  <a:gd name="connsiteX32" fmla="*/ 3845917 w 3845917"/>
                  <a:gd name="connsiteY32" fmla="*/ 480504 h 6091904"/>
                  <a:gd name="connsiteX33" fmla="*/ 3843231 w 3845917"/>
                  <a:gd name="connsiteY33" fmla="*/ 480504 h 6091904"/>
                  <a:gd name="connsiteX34" fmla="*/ 3833942 w 3845917"/>
                  <a:gd name="connsiteY34" fmla="*/ 401818 h 6091904"/>
                  <a:gd name="connsiteX35" fmla="*/ 3256586 w 3845917"/>
                  <a:gd name="connsiteY35" fmla="*/ 0 h 6091904"/>
                  <a:gd name="connsiteX0" fmla="*/ 3256586 w 3845917"/>
                  <a:gd name="connsiteY0" fmla="*/ 0 h 6091904"/>
                  <a:gd name="connsiteX1" fmla="*/ 2839868 w 3845917"/>
                  <a:gd name="connsiteY1" fmla="*/ 147395 h 6091904"/>
                  <a:gd name="connsiteX2" fmla="*/ 2822599 w 3845917"/>
                  <a:gd name="connsiteY2" fmla="*/ 165268 h 6091904"/>
                  <a:gd name="connsiteX3" fmla="*/ 2822599 w 3845917"/>
                  <a:gd name="connsiteY3" fmla="*/ 162183 h 6091904"/>
                  <a:gd name="connsiteX4" fmla="*/ 2808689 w 3845917"/>
                  <a:gd name="connsiteY4" fmla="*/ 179664 h 6091904"/>
                  <a:gd name="connsiteX5" fmla="*/ 1922959 w 3845917"/>
                  <a:gd name="connsiteY5" fmla="*/ 1292815 h 6091904"/>
                  <a:gd name="connsiteX6" fmla="*/ 1106597 w 3845917"/>
                  <a:gd name="connsiteY6" fmla="*/ 266844 h 6091904"/>
                  <a:gd name="connsiteX7" fmla="*/ 1078012 w 3845917"/>
                  <a:gd name="connsiteY7" fmla="*/ 221873 h 6091904"/>
                  <a:gd name="connsiteX8" fmla="*/ 1037228 w 3845917"/>
                  <a:gd name="connsiteY8" fmla="*/ 179663 h 6091904"/>
                  <a:gd name="connsiteX9" fmla="*/ 1023319 w 3845917"/>
                  <a:gd name="connsiteY9" fmla="*/ 162183 h 6091904"/>
                  <a:gd name="connsiteX10" fmla="*/ 1023319 w 3845917"/>
                  <a:gd name="connsiteY10" fmla="*/ 165268 h 6091904"/>
                  <a:gd name="connsiteX11" fmla="*/ 1006050 w 3845917"/>
                  <a:gd name="connsiteY11" fmla="*/ 147395 h 6091904"/>
                  <a:gd name="connsiteX12" fmla="*/ 589331 w 3845917"/>
                  <a:gd name="connsiteY12" fmla="*/ 0 h 6091904"/>
                  <a:gd name="connsiteX13" fmla="*/ 11975 w 3845917"/>
                  <a:gd name="connsiteY13" fmla="*/ 401818 h 6091904"/>
                  <a:gd name="connsiteX14" fmla="*/ 2686 w 3845917"/>
                  <a:gd name="connsiteY14" fmla="*/ 480504 h 6091904"/>
                  <a:gd name="connsiteX15" fmla="*/ 0 w 3845917"/>
                  <a:gd name="connsiteY15" fmla="*/ 480504 h 6091904"/>
                  <a:gd name="connsiteX16" fmla="*/ 0 w 3845917"/>
                  <a:gd name="connsiteY16" fmla="*/ 3655059 h 6091904"/>
                  <a:gd name="connsiteX17" fmla="*/ 1764 w 3845917"/>
                  <a:gd name="connsiteY17" fmla="*/ 3655059 h 6091904"/>
                  <a:gd name="connsiteX18" fmla="*/ 11975 w 3845917"/>
                  <a:gd name="connsiteY18" fmla="*/ 3741557 h 6091904"/>
                  <a:gd name="connsiteX19" fmla="*/ 85321 w 3845917"/>
                  <a:gd name="connsiteY19" fmla="*/ 3901085 h 6091904"/>
                  <a:gd name="connsiteX20" fmla="*/ 1824340 w 3845917"/>
                  <a:gd name="connsiteY20" fmla="*/ 6040175 h 6091904"/>
                  <a:gd name="connsiteX21" fmla="*/ 1824669 w 3845917"/>
                  <a:gd name="connsiteY21" fmla="*/ 6040580 h 6091904"/>
                  <a:gd name="connsiteX22" fmla="*/ 1865511 w 3845917"/>
                  <a:gd name="connsiteY22" fmla="*/ 6076909 h 6091904"/>
                  <a:gd name="connsiteX23" fmla="*/ 1921637 w 3845917"/>
                  <a:gd name="connsiteY23" fmla="*/ 6091904 h 6091904"/>
                  <a:gd name="connsiteX24" fmla="*/ 1977764 w 3845917"/>
                  <a:gd name="connsiteY24" fmla="*/ 6076909 h 6091904"/>
                  <a:gd name="connsiteX25" fmla="*/ 2019800 w 3845917"/>
                  <a:gd name="connsiteY25" fmla="*/ 6039403 h 6091904"/>
                  <a:gd name="connsiteX26" fmla="*/ 2021248 w 3845917"/>
                  <a:gd name="connsiteY26" fmla="*/ 6040580 h 6091904"/>
                  <a:gd name="connsiteX27" fmla="*/ 3760596 w 3845917"/>
                  <a:gd name="connsiteY27" fmla="*/ 3901085 h 6091904"/>
                  <a:gd name="connsiteX28" fmla="*/ 3833942 w 3845917"/>
                  <a:gd name="connsiteY28" fmla="*/ 3741557 h 6091904"/>
                  <a:gd name="connsiteX29" fmla="*/ 3844153 w 3845917"/>
                  <a:gd name="connsiteY29" fmla="*/ 3655059 h 6091904"/>
                  <a:gd name="connsiteX30" fmla="*/ 3845917 w 3845917"/>
                  <a:gd name="connsiteY30" fmla="*/ 3655059 h 6091904"/>
                  <a:gd name="connsiteX31" fmla="*/ 3845917 w 3845917"/>
                  <a:gd name="connsiteY31" fmla="*/ 480504 h 6091904"/>
                  <a:gd name="connsiteX32" fmla="*/ 3843231 w 3845917"/>
                  <a:gd name="connsiteY32" fmla="*/ 480504 h 6091904"/>
                  <a:gd name="connsiteX33" fmla="*/ 3833942 w 3845917"/>
                  <a:gd name="connsiteY33" fmla="*/ 401818 h 6091904"/>
                  <a:gd name="connsiteX34" fmla="*/ 3256586 w 3845917"/>
                  <a:gd name="connsiteY34" fmla="*/ 0 h 6091904"/>
                  <a:gd name="connsiteX0" fmla="*/ 3256586 w 3845917"/>
                  <a:gd name="connsiteY0" fmla="*/ 0 h 6091904"/>
                  <a:gd name="connsiteX1" fmla="*/ 2839868 w 3845917"/>
                  <a:gd name="connsiteY1" fmla="*/ 147395 h 6091904"/>
                  <a:gd name="connsiteX2" fmla="*/ 2822599 w 3845917"/>
                  <a:gd name="connsiteY2" fmla="*/ 165268 h 6091904"/>
                  <a:gd name="connsiteX3" fmla="*/ 2822599 w 3845917"/>
                  <a:gd name="connsiteY3" fmla="*/ 162183 h 6091904"/>
                  <a:gd name="connsiteX4" fmla="*/ 2808689 w 3845917"/>
                  <a:gd name="connsiteY4" fmla="*/ 179664 h 6091904"/>
                  <a:gd name="connsiteX5" fmla="*/ 1922959 w 3845917"/>
                  <a:gd name="connsiteY5" fmla="*/ 1292815 h 6091904"/>
                  <a:gd name="connsiteX6" fmla="*/ 1078012 w 3845917"/>
                  <a:gd name="connsiteY6" fmla="*/ 221873 h 6091904"/>
                  <a:gd name="connsiteX7" fmla="*/ 1037228 w 3845917"/>
                  <a:gd name="connsiteY7" fmla="*/ 179663 h 6091904"/>
                  <a:gd name="connsiteX8" fmla="*/ 1023319 w 3845917"/>
                  <a:gd name="connsiteY8" fmla="*/ 162183 h 6091904"/>
                  <a:gd name="connsiteX9" fmla="*/ 1023319 w 3845917"/>
                  <a:gd name="connsiteY9" fmla="*/ 165268 h 6091904"/>
                  <a:gd name="connsiteX10" fmla="*/ 1006050 w 3845917"/>
                  <a:gd name="connsiteY10" fmla="*/ 147395 h 6091904"/>
                  <a:gd name="connsiteX11" fmla="*/ 589331 w 3845917"/>
                  <a:gd name="connsiteY11" fmla="*/ 0 h 6091904"/>
                  <a:gd name="connsiteX12" fmla="*/ 11975 w 3845917"/>
                  <a:gd name="connsiteY12" fmla="*/ 401818 h 6091904"/>
                  <a:gd name="connsiteX13" fmla="*/ 2686 w 3845917"/>
                  <a:gd name="connsiteY13" fmla="*/ 480504 h 6091904"/>
                  <a:gd name="connsiteX14" fmla="*/ 0 w 3845917"/>
                  <a:gd name="connsiteY14" fmla="*/ 480504 h 6091904"/>
                  <a:gd name="connsiteX15" fmla="*/ 0 w 3845917"/>
                  <a:gd name="connsiteY15" fmla="*/ 3655059 h 6091904"/>
                  <a:gd name="connsiteX16" fmla="*/ 1764 w 3845917"/>
                  <a:gd name="connsiteY16" fmla="*/ 3655059 h 6091904"/>
                  <a:gd name="connsiteX17" fmla="*/ 11975 w 3845917"/>
                  <a:gd name="connsiteY17" fmla="*/ 3741557 h 6091904"/>
                  <a:gd name="connsiteX18" fmla="*/ 85321 w 3845917"/>
                  <a:gd name="connsiteY18" fmla="*/ 3901085 h 6091904"/>
                  <a:gd name="connsiteX19" fmla="*/ 1824340 w 3845917"/>
                  <a:gd name="connsiteY19" fmla="*/ 6040175 h 6091904"/>
                  <a:gd name="connsiteX20" fmla="*/ 1824669 w 3845917"/>
                  <a:gd name="connsiteY20" fmla="*/ 6040580 h 6091904"/>
                  <a:gd name="connsiteX21" fmla="*/ 1865511 w 3845917"/>
                  <a:gd name="connsiteY21" fmla="*/ 6076909 h 6091904"/>
                  <a:gd name="connsiteX22" fmla="*/ 1921637 w 3845917"/>
                  <a:gd name="connsiteY22" fmla="*/ 6091904 h 6091904"/>
                  <a:gd name="connsiteX23" fmla="*/ 1977764 w 3845917"/>
                  <a:gd name="connsiteY23" fmla="*/ 6076909 h 6091904"/>
                  <a:gd name="connsiteX24" fmla="*/ 2019800 w 3845917"/>
                  <a:gd name="connsiteY24" fmla="*/ 6039403 h 6091904"/>
                  <a:gd name="connsiteX25" fmla="*/ 2021248 w 3845917"/>
                  <a:gd name="connsiteY25" fmla="*/ 6040580 h 6091904"/>
                  <a:gd name="connsiteX26" fmla="*/ 3760596 w 3845917"/>
                  <a:gd name="connsiteY26" fmla="*/ 3901085 h 6091904"/>
                  <a:gd name="connsiteX27" fmla="*/ 3833942 w 3845917"/>
                  <a:gd name="connsiteY27" fmla="*/ 3741557 h 6091904"/>
                  <a:gd name="connsiteX28" fmla="*/ 3844153 w 3845917"/>
                  <a:gd name="connsiteY28" fmla="*/ 3655059 h 6091904"/>
                  <a:gd name="connsiteX29" fmla="*/ 3845917 w 3845917"/>
                  <a:gd name="connsiteY29" fmla="*/ 3655059 h 6091904"/>
                  <a:gd name="connsiteX30" fmla="*/ 3845917 w 3845917"/>
                  <a:gd name="connsiteY30" fmla="*/ 480504 h 6091904"/>
                  <a:gd name="connsiteX31" fmla="*/ 3843231 w 3845917"/>
                  <a:gd name="connsiteY31" fmla="*/ 480504 h 6091904"/>
                  <a:gd name="connsiteX32" fmla="*/ 3833942 w 3845917"/>
                  <a:gd name="connsiteY32" fmla="*/ 401818 h 6091904"/>
                  <a:gd name="connsiteX33" fmla="*/ 3256586 w 3845917"/>
                  <a:gd name="connsiteY33" fmla="*/ 0 h 6091904"/>
                  <a:gd name="connsiteX0" fmla="*/ 3256586 w 3845917"/>
                  <a:gd name="connsiteY0" fmla="*/ 0 h 6091904"/>
                  <a:gd name="connsiteX1" fmla="*/ 2839868 w 3845917"/>
                  <a:gd name="connsiteY1" fmla="*/ 147395 h 6091904"/>
                  <a:gd name="connsiteX2" fmla="*/ 2822599 w 3845917"/>
                  <a:gd name="connsiteY2" fmla="*/ 165268 h 6091904"/>
                  <a:gd name="connsiteX3" fmla="*/ 2822599 w 3845917"/>
                  <a:gd name="connsiteY3" fmla="*/ 162183 h 6091904"/>
                  <a:gd name="connsiteX4" fmla="*/ 2808689 w 3845917"/>
                  <a:gd name="connsiteY4" fmla="*/ 179664 h 6091904"/>
                  <a:gd name="connsiteX5" fmla="*/ 1922959 w 3845917"/>
                  <a:gd name="connsiteY5" fmla="*/ 1292815 h 6091904"/>
                  <a:gd name="connsiteX6" fmla="*/ 1037228 w 3845917"/>
                  <a:gd name="connsiteY6" fmla="*/ 179663 h 6091904"/>
                  <a:gd name="connsiteX7" fmla="*/ 1023319 w 3845917"/>
                  <a:gd name="connsiteY7" fmla="*/ 162183 h 6091904"/>
                  <a:gd name="connsiteX8" fmla="*/ 1023319 w 3845917"/>
                  <a:gd name="connsiteY8" fmla="*/ 165268 h 6091904"/>
                  <a:gd name="connsiteX9" fmla="*/ 1006050 w 3845917"/>
                  <a:gd name="connsiteY9" fmla="*/ 147395 h 6091904"/>
                  <a:gd name="connsiteX10" fmla="*/ 589331 w 3845917"/>
                  <a:gd name="connsiteY10" fmla="*/ 0 h 6091904"/>
                  <a:gd name="connsiteX11" fmla="*/ 11975 w 3845917"/>
                  <a:gd name="connsiteY11" fmla="*/ 401818 h 6091904"/>
                  <a:gd name="connsiteX12" fmla="*/ 2686 w 3845917"/>
                  <a:gd name="connsiteY12" fmla="*/ 480504 h 6091904"/>
                  <a:gd name="connsiteX13" fmla="*/ 0 w 3845917"/>
                  <a:gd name="connsiteY13" fmla="*/ 480504 h 6091904"/>
                  <a:gd name="connsiteX14" fmla="*/ 0 w 3845917"/>
                  <a:gd name="connsiteY14" fmla="*/ 3655059 h 6091904"/>
                  <a:gd name="connsiteX15" fmla="*/ 1764 w 3845917"/>
                  <a:gd name="connsiteY15" fmla="*/ 3655059 h 6091904"/>
                  <a:gd name="connsiteX16" fmla="*/ 11975 w 3845917"/>
                  <a:gd name="connsiteY16" fmla="*/ 3741557 h 6091904"/>
                  <a:gd name="connsiteX17" fmla="*/ 85321 w 3845917"/>
                  <a:gd name="connsiteY17" fmla="*/ 3901085 h 6091904"/>
                  <a:gd name="connsiteX18" fmla="*/ 1824340 w 3845917"/>
                  <a:gd name="connsiteY18" fmla="*/ 6040175 h 6091904"/>
                  <a:gd name="connsiteX19" fmla="*/ 1824669 w 3845917"/>
                  <a:gd name="connsiteY19" fmla="*/ 6040580 h 6091904"/>
                  <a:gd name="connsiteX20" fmla="*/ 1865511 w 3845917"/>
                  <a:gd name="connsiteY20" fmla="*/ 6076909 h 6091904"/>
                  <a:gd name="connsiteX21" fmla="*/ 1921637 w 3845917"/>
                  <a:gd name="connsiteY21" fmla="*/ 6091904 h 6091904"/>
                  <a:gd name="connsiteX22" fmla="*/ 1977764 w 3845917"/>
                  <a:gd name="connsiteY22" fmla="*/ 6076909 h 6091904"/>
                  <a:gd name="connsiteX23" fmla="*/ 2019800 w 3845917"/>
                  <a:gd name="connsiteY23" fmla="*/ 6039403 h 6091904"/>
                  <a:gd name="connsiteX24" fmla="*/ 2021248 w 3845917"/>
                  <a:gd name="connsiteY24" fmla="*/ 6040580 h 6091904"/>
                  <a:gd name="connsiteX25" fmla="*/ 3760596 w 3845917"/>
                  <a:gd name="connsiteY25" fmla="*/ 3901085 h 6091904"/>
                  <a:gd name="connsiteX26" fmla="*/ 3833942 w 3845917"/>
                  <a:gd name="connsiteY26" fmla="*/ 3741557 h 6091904"/>
                  <a:gd name="connsiteX27" fmla="*/ 3844153 w 3845917"/>
                  <a:gd name="connsiteY27" fmla="*/ 3655059 h 6091904"/>
                  <a:gd name="connsiteX28" fmla="*/ 3845917 w 3845917"/>
                  <a:gd name="connsiteY28" fmla="*/ 3655059 h 6091904"/>
                  <a:gd name="connsiteX29" fmla="*/ 3845917 w 3845917"/>
                  <a:gd name="connsiteY29" fmla="*/ 480504 h 6091904"/>
                  <a:gd name="connsiteX30" fmla="*/ 3843231 w 3845917"/>
                  <a:gd name="connsiteY30" fmla="*/ 480504 h 6091904"/>
                  <a:gd name="connsiteX31" fmla="*/ 3833942 w 3845917"/>
                  <a:gd name="connsiteY31" fmla="*/ 401818 h 6091904"/>
                  <a:gd name="connsiteX32" fmla="*/ 3256586 w 3845917"/>
                  <a:gd name="connsiteY32" fmla="*/ 0 h 6091904"/>
                  <a:gd name="connsiteX0" fmla="*/ 3256586 w 3845917"/>
                  <a:gd name="connsiteY0" fmla="*/ 0 h 6091904"/>
                  <a:gd name="connsiteX1" fmla="*/ 2839868 w 3845917"/>
                  <a:gd name="connsiteY1" fmla="*/ 147395 h 6091904"/>
                  <a:gd name="connsiteX2" fmla="*/ 2822599 w 3845917"/>
                  <a:gd name="connsiteY2" fmla="*/ 165268 h 6091904"/>
                  <a:gd name="connsiteX3" fmla="*/ 2822599 w 3845917"/>
                  <a:gd name="connsiteY3" fmla="*/ 162183 h 6091904"/>
                  <a:gd name="connsiteX4" fmla="*/ 2808689 w 3845917"/>
                  <a:gd name="connsiteY4" fmla="*/ 179664 h 6091904"/>
                  <a:gd name="connsiteX5" fmla="*/ 1922959 w 3845917"/>
                  <a:gd name="connsiteY5" fmla="*/ 1292815 h 6091904"/>
                  <a:gd name="connsiteX6" fmla="*/ 1037228 w 3845917"/>
                  <a:gd name="connsiteY6" fmla="*/ 179663 h 6091904"/>
                  <a:gd name="connsiteX7" fmla="*/ 1023319 w 3845917"/>
                  <a:gd name="connsiteY7" fmla="*/ 162183 h 6091904"/>
                  <a:gd name="connsiteX8" fmla="*/ 1006050 w 3845917"/>
                  <a:gd name="connsiteY8" fmla="*/ 147395 h 6091904"/>
                  <a:gd name="connsiteX9" fmla="*/ 589331 w 3845917"/>
                  <a:gd name="connsiteY9" fmla="*/ 0 h 6091904"/>
                  <a:gd name="connsiteX10" fmla="*/ 11975 w 3845917"/>
                  <a:gd name="connsiteY10" fmla="*/ 401818 h 6091904"/>
                  <a:gd name="connsiteX11" fmla="*/ 2686 w 3845917"/>
                  <a:gd name="connsiteY11" fmla="*/ 480504 h 6091904"/>
                  <a:gd name="connsiteX12" fmla="*/ 0 w 3845917"/>
                  <a:gd name="connsiteY12" fmla="*/ 480504 h 6091904"/>
                  <a:gd name="connsiteX13" fmla="*/ 0 w 3845917"/>
                  <a:gd name="connsiteY13" fmla="*/ 3655059 h 6091904"/>
                  <a:gd name="connsiteX14" fmla="*/ 1764 w 3845917"/>
                  <a:gd name="connsiteY14" fmla="*/ 3655059 h 6091904"/>
                  <a:gd name="connsiteX15" fmla="*/ 11975 w 3845917"/>
                  <a:gd name="connsiteY15" fmla="*/ 3741557 h 6091904"/>
                  <a:gd name="connsiteX16" fmla="*/ 85321 w 3845917"/>
                  <a:gd name="connsiteY16" fmla="*/ 3901085 h 6091904"/>
                  <a:gd name="connsiteX17" fmla="*/ 1824340 w 3845917"/>
                  <a:gd name="connsiteY17" fmla="*/ 6040175 h 6091904"/>
                  <a:gd name="connsiteX18" fmla="*/ 1824669 w 3845917"/>
                  <a:gd name="connsiteY18" fmla="*/ 6040580 h 6091904"/>
                  <a:gd name="connsiteX19" fmla="*/ 1865511 w 3845917"/>
                  <a:gd name="connsiteY19" fmla="*/ 6076909 h 6091904"/>
                  <a:gd name="connsiteX20" fmla="*/ 1921637 w 3845917"/>
                  <a:gd name="connsiteY20" fmla="*/ 6091904 h 6091904"/>
                  <a:gd name="connsiteX21" fmla="*/ 1977764 w 3845917"/>
                  <a:gd name="connsiteY21" fmla="*/ 6076909 h 6091904"/>
                  <a:gd name="connsiteX22" fmla="*/ 2019800 w 3845917"/>
                  <a:gd name="connsiteY22" fmla="*/ 6039403 h 6091904"/>
                  <a:gd name="connsiteX23" fmla="*/ 2021248 w 3845917"/>
                  <a:gd name="connsiteY23" fmla="*/ 6040580 h 6091904"/>
                  <a:gd name="connsiteX24" fmla="*/ 3760596 w 3845917"/>
                  <a:gd name="connsiteY24" fmla="*/ 3901085 h 6091904"/>
                  <a:gd name="connsiteX25" fmla="*/ 3833942 w 3845917"/>
                  <a:gd name="connsiteY25" fmla="*/ 3741557 h 6091904"/>
                  <a:gd name="connsiteX26" fmla="*/ 3844153 w 3845917"/>
                  <a:gd name="connsiteY26" fmla="*/ 3655059 h 6091904"/>
                  <a:gd name="connsiteX27" fmla="*/ 3845917 w 3845917"/>
                  <a:gd name="connsiteY27" fmla="*/ 3655059 h 6091904"/>
                  <a:gd name="connsiteX28" fmla="*/ 3845917 w 3845917"/>
                  <a:gd name="connsiteY28" fmla="*/ 480504 h 6091904"/>
                  <a:gd name="connsiteX29" fmla="*/ 3843231 w 3845917"/>
                  <a:gd name="connsiteY29" fmla="*/ 480504 h 6091904"/>
                  <a:gd name="connsiteX30" fmla="*/ 3833942 w 3845917"/>
                  <a:gd name="connsiteY30" fmla="*/ 401818 h 6091904"/>
                  <a:gd name="connsiteX31" fmla="*/ 3256586 w 3845917"/>
                  <a:gd name="connsiteY31" fmla="*/ 0 h 6091904"/>
                  <a:gd name="connsiteX0" fmla="*/ 3256586 w 3845917"/>
                  <a:gd name="connsiteY0" fmla="*/ 0 h 6091904"/>
                  <a:gd name="connsiteX1" fmla="*/ 2839868 w 3845917"/>
                  <a:gd name="connsiteY1" fmla="*/ 147395 h 6091904"/>
                  <a:gd name="connsiteX2" fmla="*/ 2822599 w 3845917"/>
                  <a:gd name="connsiteY2" fmla="*/ 165268 h 6091904"/>
                  <a:gd name="connsiteX3" fmla="*/ 2808689 w 3845917"/>
                  <a:gd name="connsiteY3" fmla="*/ 179664 h 6091904"/>
                  <a:gd name="connsiteX4" fmla="*/ 1922959 w 3845917"/>
                  <a:gd name="connsiteY4" fmla="*/ 1292815 h 6091904"/>
                  <a:gd name="connsiteX5" fmla="*/ 1037228 w 3845917"/>
                  <a:gd name="connsiteY5" fmla="*/ 179663 h 6091904"/>
                  <a:gd name="connsiteX6" fmla="*/ 1023319 w 3845917"/>
                  <a:gd name="connsiteY6" fmla="*/ 162183 h 6091904"/>
                  <a:gd name="connsiteX7" fmla="*/ 1006050 w 3845917"/>
                  <a:gd name="connsiteY7" fmla="*/ 147395 h 6091904"/>
                  <a:gd name="connsiteX8" fmla="*/ 589331 w 3845917"/>
                  <a:gd name="connsiteY8" fmla="*/ 0 h 6091904"/>
                  <a:gd name="connsiteX9" fmla="*/ 11975 w 3845917"/>
                  <a:gd name="connsiteY9" fmla="*/ 401818 h 6091904"/>
                  <a:gd name="connsiteX10" fmla="*/ 2686 w 3845917"/>
                  <a:gd name="connsiteY10" fmla="*/ 480504 h 6091904"/>
                  <a:gd name="connsiteX11" fmla="*/ 0 w 3845917"/>
                  <a:gd name="connsiteY11" fmla="*/ 480504 h 6091904"/>
                  <a:gd name="connsiteX12" fmla="*/ 0 w 3845917"/>
                  <a:gd name="connsiteY12" fmla="*/ 3655059 h 6091904"/>
                  <a:gd name="connsiteX13" fmla="*/ 1764 w 3845917"/>
                  <a:gd name="connsiteY13" fmla="*/ 3655059 h 6091904"/>
                  <a:gd name="connsiteX14" fmla="*/ 11975 w 3845917"/>
                  <a:gd name="connsiteY14" fmla="*/ 3741557 h 6091904"/>
                  <a:gd name="connsiteX15" fmla="*/ 85321 w 3845917"/>
                  <a:gd name="connsiteY15" fmla="*/ 3901085 h 6091904"/>
                  <a:gd name="connsiteX16" fmla="*/ 1824340 w 3845917"/>
                  <a:gd name="connsiteY16" fmla="*/ 6040175 h 6091904"/>
                  <a:gd name="connsiteX17" fmla="*/ 1824669 w 3845917"/>
                  <a:gd name="connsiteY17" fmla="*/ 6040580 h 6091904"/>
                  <a:gd name="connsiteX18" fmla="*/ 1865511 w 3845917"/>
                  <a:gd name="connsiteY18" fmla="*/ 6076909 h 6091904"/>
                  <a:gd name="connsiteX19" fmla="*/ 1921637 w 3845917"/>
                  <a:gd name="connsiteY19" fmla="*/ 6091904 h 6091904"/>
                  <a:gd name="connsiteX20" fmla="*/ 1977764 w 3845917"/>
                  <a:gd name="connsiteY20" fmla="*/ 6076909 h 6091904"/>
                  <a:gd name="connsiteX21" fmla="*/ 2019800 w 3845917"/>
                  <a:gd name="connsiteY21" fmla="*/ 6039403 h 6091904"/>
                  <a:gd name="connsiteX22" fmla="*/ 2021248 w 3845917"/>
                  <a:gd name="connsiteY22" fmla="*/ 6040580 h 6091904"/>
                  <a:gd name="connsiteX23" fmla="*/ 3760596 w 3845917"/>
                  <a:gd name="connsiteY23" fmla="*/ 3901085 h 6091904"/>
                  <a:gd name="connsiteX24" fmla="*/ 3833942 w 3845917"/>
                  <a:gd name="connsiteY24" fmla="*/ 3741557 h 6091904"/>
                  <a:gd name="connsiteX25" fmla="*/ 3844153 w 3845917"/>
                  <a:gd name="connsiteY25" fmla="*/ 3655059 h 6091904"/>
                  <a:gd name="connsiteX26" fmla="*/ 3845917 w 3845917"/>
                  <a:gd name="connsiteY26" fmla="*/ 3655059 h 6091904"/>
                  <a:gd name="connsiteX27" fmla="*/ 3845917 w 3845917"/>
                  <a:gd name="connsiteY27" fmla="*/ 480504 h 6091904"/>
                  <a:gd name="connsiteX28" fmla="*/ 3843231 w 3845917"/>
                  <a:gd name="connsiteY28" fmla="*/ 480504 h 6091904"/>
                  <a:gd name="connsiteX29" fmla="*/ 3833942 w 3845917"/>
                  <a:gd name="connsiteY29" fmla="*/ 401818 h 6091904"/>
                  <a:gd name="connsiteX30" fmla="*/ 3256586 w 3845917"/>
                  <a:gd name="connsiteY30" fmla="*/ 0 h 6091904"/>
                  <a:gd name="connsiteX0" fmla="*/ 3256586 w 3845917"/>
                  <a:gd name="connsiteY0" fmla="*/ 0 h 6091904"/>
                  <a:gd name="connsiteX1" fmla="*/ 2839868 w 3845917"/>
                  <a:gd name="connsiteY1" fmla="*/ 147395 h 6091904"/>
                  <a:gd name="connsiteX2" fmla="*/ 2808689 w 3845917"/>
                  <a:gd name="connsiteY2" fmla="*/ 179664 h 6091904"/>
                  <a:gd name="connsiteX3" fmla="*/ 1922959 w 3845917"/>
                  <a:gd name="connsiteY3" fmla="*/ 1292815 h 6091904"/>
                  <a:gd name="connsiteX4" fmla="*/ 1037228 w 3845917"/>
                  <a:gd name="connsiteY4" fmla="*/ 179663 h 6091904"/>
                  <a:gd name="connsiteX5" fmla="*/ 1023319 w 3845917"/>
                  <a:gd name="connsiteY5" fmla="*/ 162183 h 6091904"/>
                  <a:gd name="connsiteX6" fmla="*/ 1006050 w 3845917"/>
                  <a:gd name="connsiteY6" fmla="*/ 147395 h 6091904"/>
                  <a:gd name="connsiteX7" fmla="*/ 589331 w 3845917"/>
                  <a:gd name="connsiteY7" fmla="*/ 0 h 6091904"/>
                  <a:gd name="connsiteX8" fmla="*/ 11975 w 3845917"/>
                  <a:gd name="connsiteY8" fmla="*/ 401818 h 6091904"/>
                  <a:gd name="connsiteX9" fmla="*/ 2686 w 3845917"/>
                  <a:gd name="connsiteY9" fmla="*/ 480504 h 6091904"/>
                  <a:gd name="connsiteX10" fmla="*/ 0 w 3845917"/>
                  <a:gd name="connsiteY10" fmla="*/ 480504 h 6091904"/>
                  <a:gd name="connsiteX11" fmla="*/ 0 w 3845917"/>
                  <a:gd name="connsiteY11" fmla="*/ 3655059 h 6091904"/>
                  <a:gd name="connsiteX12" fmla="*/ 1764 w 3845917"/>
                  <a:gd name="connsiteY12" fmla="*/ 3655059 h 6091904"/>
                  <a:gd name="connsiteX13" fmla="*/ 11975 w 3845917"/>
                  <a:gd name="connsiteY13" fmla="*/ 3741557 h 6091904"/>
                  <a:gd name="connsiteX14" fmla="*/ 85321 w 3845917"/>
                  <a:gd name="connsiteY14" fmla="*/ 3901085 h 6091904"/>
                  <a:gd name="connsiteX15" fmla="*/ 1824340 w 3845917"/>
                  <a:gd name="connsiteY15" fmla="*/ 6040175 h 6091904"/>
                  <a:gd name="connsiteX16" fmla="*/ 1824669 w 3845917"/>
                  <a:gd name="connsiteY16" fmla="*/ 6040580 h 6091904"/>
                  <a:gd name="connsiteX17" fmla="*/ 1865511 w 3845917"/>
                  <a:gd name="connsiteY17" fmla="*/ 6076909 h 6091904"/>
                  <a:gd name="connsiteX18" fmla="*/ 1921637 w 3845917"/>
                  <a:gd name="connsiteY18" fmla="*/ 6091904 h 6091904"/>
                  <a:gd name="connsiteX19" fmla="*/ 1977764 w 3845917"/>
                  <a:gd name="connsiteY19" fmla="*/ 6076909 h 6091904"/>
                  <a:gd name="connsiteX20" fmla="*/ 2019800 w 3845917"/>
                  <a:gd name="connsiteY20" fmla="*/ 6039403 h 6091904"/>
                  <a:gd name="connsiteX21" fmla="*/ 2021248 w 3845917"/>
                  <a:gd name="connsiteY21" fmla="*/ 6040580 h 6091904"/>
                  <a:gd name="connsiteX22" fmla="*/ 3760596 w 3845917"/>
                  <a:gd name="connsiteY22" fmla="*/ 3901085 h 6091904"/>
                  <a:gd name="connsiteX23" fmla="*/ 3833942 w 3845917"/>
                  <a:gd name="connsiteY23" fmla="*/ 3741557 h 6091904"/>
                  <a:gd name="connsiteX24" fmla="*/ 3844153 w 3845917"/>
                  <a:gd name="connsiteY24" fmla="*/ 3655059 h 6091904"/>
                  <a:gd name="connsiteX25" fmla="*/ 3845917 w 3845917"/>
                  <a:gd name="connsiteY25" fmla="*/ 3655059 h 6091904"/>
                  <a:gd name="connsiteX26" fmla="*/ 3845917 w 3845917"/>
                  <a:gd name="connsiteY26" fmla="*/ 480504 h 6091904"/>
                  <a:gd name="connsiteX27" fmla="*/ 3843231 w 3845917"/>
                  <a:gd name="connsiteY27" fmla="*/ 480504 h 6091904"/>
                  <a:gd name="connsiteX28" fmla="*/ 3833942 w 3845917"/>
                  <a:gd name="connsiteY28" fmla="*/ 401818 h 6091904"/>
                  <a:gd name="connsiteX29" fmla="*/ 3256586 w 3845917"/>
                  <a:gd name="connsiteY29" fmla="*/ 0 h 6091904"/>
                  <a:gd name="connsiteX0" fmla="*/ 3256586 w 3845917"/>
                  <a:gd name="connsiteY0" fmla="*/ 0 h 6091904"/>
                  <a:gd name="connsiteX1" fmla="*/ 2839868 w 3845917"/>
                  <a:gd name="connsiteY1" fmla="*/ 147395 h 6091904"/>
                  <a:gd name="connsiteX2" fmla="*/ 2808689 w 3845917"/>
                  <a:gd name="connsiteY2" fmla="*/ 179664 h 6091904"/>
                  <a:gd name="connsiteX3" fmla="*/ 1922959 w 3845917"/>
                  <a:gd name="connsiteY3" fmla="*/ 1292815 h 6091904"/>
                  <a:gd name="connsiteX4" fmla="*/ 1037228 w 3845917"/>
                  <a:gd name="connsiteY4" fmla="*/ 179663 h 6091904"/>
                  <a:gd name="connsiteX5" fmla="*/ 1006050 w 3845917"/>
                  <a:gd name="connsiteY5" fmla="*/ 147395 h 6091904"/>
                  <a:gd name="connsiteX6" fmla="*/ 589331 w 3845917"/>
                  <a:gd name="connsiteY6" fmla="*/ 0 h 6091904"/>
                  <a:gd name="connsiteX7" fmla="*/ 11975 w 3845917"/>
                  <a:gd name="connsiteY7" fmla="*/ 401818 h 6091904"/>
                  <a:gd name="connsiteX8" fmla="*/ 2686 w 3845917"/>
                  <a:gd name="connsiteY8" fmla="*/ 480504 h 6091904"/>
                  <a:gd name="connsiteX9" fmla="*/ 0 w 3845917"/>
                  <a:gd name="connsiteY9" fmla="*/ 480504 h 6091904"/>
                  <a:gd name="connsiteX10" fmla="*/ 0 w 3845917"/>
                  <a:gd name="connsiteY10" fmla="*/ 3655059 h 6091904"/>
                  <a:gd name="connsiteX11" fmla="*/ 1764 w 3845917"/>
                  <a:gd name="connsiteY11" fmla="*/ 3655059 h 6091904"/>
                  <a:gd name="connsiteX12" fmla="*/ 11975 w 3845917"/>
                  <a:gd name="connsiteY12" fmla="*/ 3741557 h 6091904"/>
                  <a:gd name="connsiteX13" fmla="*/ 85321 w 3845917"/>
                  <a:gd name="connsiteY13" fmla="*/ 3901085 h 6091904"/>
                  <a:gd name="connsiteX14" fmla="*/ 1824340 w 3845917"/>
                  <a:gd name="connsiteY14" fmla="*/ 6040175 h 6091904"/>
                  <a:gd name="connsiteX15" fmla="*/ 1824669 w 3845917"/>
                  <a:gd name="connsiteY15" fmla="*/ 6040580 h 6091904"/>
                  <a:gd name="connsiteX16" fmla="*/ 1865511 w 3845917"/>
                  <a:gd name="connsiteY16" fmla="*/ 6076909 h 6091904"/>
                  <a:gd name="connsiteX17" fmla="*/ 1921637 w 3845917"/>
                  <a:gd name="connsiteY17" fmla="*/ 6091904 h 6091904"/>
                  <a:gd name="connsiteX18" fmla="*/ 1977764 w 3845917"/>
                  <a:gd name="connsiteY18" fmla="*/ 6076909 h 6091904"/>
                  <a:gd name="connsiteX19" fmla="*/ 2019800 w 3845917"/>
                  <a:gd name="connsiteY19" fmla="*/ 6039403 h 6091904"/>
                  <a:gd name="connsiteX20" fmla="*/ 2021248 w 3845917"/>
                  <a:gd name="connsiteY20" fmla="*/ 6040580 h 6091904"/>
                  <a:gd name="connsiteX21" fmla="*/ 3760596 w 3845917"/>
                  <a:gd name="connsiteY21" fmla="*/ 3901085 h 6091904"/>
                  <a:gd name="connsiteX22" fmla="*/ 3833942 w 3845917"/>
                  <a:gd name="connsiteY22" fmla="*/ 3741557 h 6091904"/>
                  <a:gd name="connsiteX23" fmla="*/ 3844153 w 3845917"/>
                  <a:gd name="connsiteY23" fmla="*/ 3655059 h 6091904"/>
                  <a:gd name="connsiteX24" fmla="*/ 3845917 w 3845917"/>
                  <a:gd name="connsiteY24" fmla="*/ 3655059 h 6091904"/>
                  <a:gd name="connsiteX25" fmla="*/ 3845917 w 3845917"/>
                  <a:gd name="connsiteY25" fmla="*/ 480504 h 6091904"/>
                  <a:gd name="connsiteX26" fmla="*/ 3843231 w 3845917"/>
                  <a:gd name="connsiteY26" fmla="*/ 480504 h 6091904"/>
                  <a:gd name="connsiteX27" fmla="*/ 3833942 w 3845917"/>
                  <a:gd name="connsiteY27" fmla="*/ 401818 h 6091904"/>
                  <a:gd name="connsiteX28" fmla="*/ 3256586 w 3845917"/>
                  <a:gd name="connsiteY28" fmla="*/ 0 h 6091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845917" h="6091904">
                    <a:moveTo>
                      <a:pt x="3256586" y="0"/>
                    </a:moveTo>
                    <a:cubicBezTo>
                      <a:pt x="3093848" y="0"/>
                      <a:pt x="2946515" y="56327"/>
                      <a:pt x="2839868" y="147395"/>
                    </a:cubicBezTo>
                    <a:lnTo>
                      <a:pt x="2808689" y="179664"/>
                    </a:lnTo>
                    <a:lnTo>
                      <a:pt x="1922959" y="1292815"/>
                    </a:lnTo>
                    <a:lnTo>
                      <a:pt x="1037228" y="179663"/>
                    </a:lnTo>
                    <a:lnTo>
                      <a:pt x="1006050" y="147395"/>
                    </a:lnTo>
                    <a:cubicBezTo>
                      <a:pt x="899402" y="56327"/>
                      <a:pt x="752070" y="0"/>
                      <a:pt x="589331" y="0"/>
                    </a:cubicBezTo>
                    <a:cubicBezTo>
                      <a:pt x="304539" y="0"/>
                      <a:pt x="66928" y="172500"/>
                      <a:pt x="11975" y="401818"/>
                    </a:cubicBezTo>
                    <a:lnTo>
                      <a:pt x="2686" y="480504"/>
                    </a:lnTo>
                    <a:lnTo>
                      <a:pt x="0" y="480504"/>
                    </a:lnTo>
                    <a:lnTo>
                      <a:pt x="0" y="3655059"/>
                    </a:lnTo>
                    <a:lnTo>
                      <a:pt x="1764" y="3655059"/>
                    </a:lnTo>
                    <a:lnTo>
                      <a:pt x="11975" y="3741557"/>
                    </a:lnTo>
                    <a:cubicBezTo>
                      <a:pt x="25713" y="3798886"/>
                      <a:pt x="50868" y="3852665"/>
                      <a:pt x="85321" y="3901085"/>
                    </a:cubicBezTo>
                    <a:lnTo>
                      <a:pt x="1824340" y="6040175"/>
                    </a:lnTo>
                    <a:lnTo>
                      <a:pt x="1824669" y="6040580"/>
                    </a:lnTo>
                    <a:lnTo>
                      <a:pt x="1865511" y="6076909"/>
                    </a:lnTo>
                    <a:cubicBezTo>
                      <a:pt x="1882762" y="6086565"/>
                      <a:pt x="1901728" y="6091904"/>
                      <a:pt x="1921637" y="6091904"/>
                    </a:cubicBezTo>
                    <a:cubicBezTo>
                      <a:pt x="1941546" y="6091904"/>
                      <a:pt x="1960513" y="6086565"/>
                      <a:pt x="1977764" y="6076909"/>
                    </a:cubicBezTo>
                    <a:lnTo>
                      <a:pt x="2019800" y="6039403"/>
                    </a:lnTo>
                    <a:lnTo>
                      <a:pt x="2021248" y="6040580"/>
                    </a:lnTo>
                    <a:lnTo>
                      <a:pt x="3760596" y="3901085"/>
                    </a:lnTo>
                    <a:cubicBezTo>
                      <a:pt x="3795049" y="3852665"/>
                      <a:pt x="3820204" y="3798886"/>
                      <a:pt x="3833942" y="3741557"/>
                    </a:cubicBezTo>
                    <a:lnTo>
                      <a:pt x="3844153" y="3655059"/>
                    </a:lnTo>
                    <a:lnTo>
                      <a:pt x="3845917" y="3655059"/>
                    </a:lnTo>
                    <a:lnTo>
                      <a:pt x="3845917" y="480504"/>
                    </a:lnTo>
                    <a:lnTo>
                      <a:pt x="3843231" y="480504"/>
                    </a:lnTo>
                    <a:lnTo>
                      <a:pt x="3833942" y="401818"/>
                    </a:lnTo>
                    <a:cubicBezTo>
                      <a:pt x="3778989" y="172500"/>
                      <a:pt x="3541378" y="0"/>
                      <a:pt x="32565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75" name="グループ化 1574">
                <a:extLst>
                  <a:ext uri="{FF2B5EF4-FFF2-40B4-BE49-F238E27FC236}">
                    <a16:creationId xmlns:a16="http://schemas.microsoft.com/office/drawing/2014/main" id="{C4367B17-6D9B-BDC9-DF7A-EFC5935E5C86}"/>
                  </a:ext>
                </a:extLst>
              </p:cNvPr>
              <p:cNvGrpSpPr/>
              <p:nvPr/>
            </p:nvGrpSpPr>
            <p:grpSpPr>
              <a:xfrm>
                <a:off x="2585479" y="478088"/>
                <a:ext cx="3579532" cy="5821944"/>
                <a:chOff x="2585479" y="478088"/>
                <a:chExt cx="3579532" cy="5821944"/>
              </a:xfrm>
            </p:grpSpPr>
            <p:sp>
              <p:nvSpPr>
                <p:cNvPr id="1577" name="フリーフォーム: 図形 1576">
                  <a:extLst>
                    <a:ext uri="{FF2B5EF4-FFF2-40B4-BE49-F238E27FC236}">
                      <a16:creationId xmlns:a16="http://schemas.microsoft.com/office/drawing/2014/main" id="{1CF30864-85FE-B4BE-2EF4-B5617AF9AD71}"/>
                    </a:ext>
                  </a:extLst>
                </p:cNvPr>
                <p:cNvSpPr/>
                <p:nvPr/>
              </p:nvSpPr>
              <p:spPr>
                <a:xfrm>
                  <a:off x="4372884" y="478088"/>
                  <a:ext cx="1792127" cy="5821652"/>
                </a:xfrm>
                <a:custGeom>
                  <a:avLst/>
                  <a:gdLst>
                    <a:gd name="connsiteX0" fmla="*/ 1328695 w 1792127"/>
                    <a:gd name="connsiteY0" fmla="*/ 0 h 5821652"/>
                    <a:gd name="connsiteX1" fmla="*/ 1781272 w 1792127"/>
                    <a:gd name="connsiteY1" fmla="*/ 307284 h 5821652"/>
                    <a:gd name="connsiteX2" fmla="*/ 1788204 w 1792127"/>
                    <a:gd name="connsiteY2" fmla="*/ 364566 h 5821652"/>
                    <a:gd name="connsiteX3" fmla="*/ 1792127 w 1792127"/>
                    <a:gd name="connsiteY3" fmla="*/ 364566 h 5821652"/>
                    <a:gd name="connsiteX4" fmla="*/ 1792127 w 1792127"/>
                    <a:gd name="connsiteY4" fmla="*/ 3293810 h 5821652"/>
                    <a:gd name="connsiteX5" fmla="*/ 1790605 w 1792127"/>
                    <a:gd name="connsiteY5" fmla="*/ 3293810 h 5821652"/>
                    <a:gd name="connsiteX6" fmla="*/ 1790658 w 1792127"/>
                    <a:gd name="connsiteY6" fmla="*/ 3296671 h 5821652"/>
                    <a:gd name="connsiteX7" fmla="*/ 1655352 w 1792127"/>
                    <a:gd name="connsiteY7" fmla="*/ 3762073 h 5821652"/>
                    <a:gd name="connsiteX8" fmla="*/ 1588583 w 1792127"/>
                    <a:gd name="connsiteY8" fmla="*/ 3840562 h 5821652"/>
                    <a:gd name="connsiteX9" fmla="*/ 0 w 1792127"/>
                    <a:gd name="connsiteY9" fmla="*/ 5821652 h 5821652"/>
                    <a:gd name="connsiteX10" fmla="*/ 0 w 1792127"/>
                    <a:gd name="connsiteY10" fmla="*/ 1400919 h 5821652"/>
                    <a:gd name="connsiteX11" fmla="*/ 931784 w 1792127"/>
                    <a:gd name="connsiteY11" fmla="*/ 190922 h 5821652"/>
                    <a:gd name="connsiteX12" fmla="*/ 945628 w 1792127"/>
                    <a:gd name="connsiteY12" fmla="*/ 169674 h 5821652"/>
                    <a:gd name="connsiteX13" fmla="*/ 1328695 w 1792127"/>
                    <a:gd name="connsiteY13" fmla="*/ 0 h 582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2127" h="5821652">
                      <a:moveTo>
                        <a:pt x="1328695" y="0"/>
                      </a:moveTo>
                      <a:cubicBezTo>
                        <a:pt x="1551938" y="0"/>
                        <a:pt x="1738196" y="131917"/>
                        <a:pt x="1781272" y="307284"/>
                      </a:cubicBezTo>
                      <a:lnTo>
                        <a:pt x="1788204" y="364566"/>
                      </a:lnTo>
                      <a:lnTo>
                        <a:pt x="1792127" y="364566"/>
                      </a:lnTo>
                      <a:lnTo>
                        <a:pt x="1792127" y="3293810"/>
                      </a:lnTo>
                      <a:lnTo>
                        <a:pt x="1790605" y="3293810"/>
                      </a:lnTo>
                      <a:lnTo>
                        <a:pt x="1790658" y="3296671"/>
                      </a:lnTo>
                      <a:cubicBezTo>
                        <a:pt x="1790658" y="3478422"/>
                        <a:pt x="1738951" y="3642967"/>
                        <a:pt x="1655352" y="3762073"/>
                      </a:cubicBezTo>
                      <a:lnTo>
                        <a:pt x="1588583" y="3840562"/>
                      </a:lnTo>
                      <a:lnTo>
                        <a:pt x="0" y="5821652"/>
                      </a:lnTo>
                      <a:lnTo>
                        <a:pt x="0" y="1400919"/>
                      </a:lnTo>
                      <a:lnTo>
                        <a:pt x="931784" y="190922"/>
                      </a:lnTo>
                      <a:lnTo>
                        <a:pt x="945628" y="169674"/>
                      </a:lnTo>
                      <a:cubicBezTo>
                        <a:pt x="1028646" y="67305"/>
                        <a:pt x="1169236" y="0"/>
                        <a:pt x="1328695" y="0"/>
                      </a:cubicBezTo>
                      <a:close/>
                    </a:path>
                  </a:pathLst>
                </a:cu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78" name="フリーフォーム: 図形 1577">
                  <a:extLst>
                    <a:ext uri="{FF2B5EF4-FFF2-40B4-BE49-F238E27FC236}">
                      <a16:creationId xmlns:a16="http://schemas.microsoft.com/office/drawing/2014/main" id="{1784FA69-0FAC-2138-6F8B-343A6B1F2BA6}"/>
                    </a:ext>
                  </a:extLst>
                </p:cNvPr>
                <p:cNvSpPr/>
                <p:nvPr/>
              </p:nvSpPr>
              <p:spPr>
                <a:xfrm>
                  <a:off x="2585479" y="478088"/>
                  <a:ext cx="1787405" cy="5821944"/>
                </a:xfrm>
                <a:custGeom>
                  <a:avLst/>
                  <a:gdLst>
                    <a:gd name="connsiteX0" fmla="*/ 463432 w 1787405"/>
                    <a:gd name="connsiteY0" fmla="*/ 0 h 5821944"/>
                    <a:gd name="connsiteX1" fmla="*/ 846499 w 1787405"/>
                    <a:gd name="connsiteY1" fmla="*/ 169674 h 5821944"/>
                    <a:gd name="connsiteX2" fmla="*/ 888880 w 1787405"/>
                    <a:gd name="connsiteY2" fmla="*/ 234721 h 5821944"/>
                    <a:gd name="connsiteX3" fmla="*/ 1787171 w 1787405"/>
                    <a:gd name="connsiteY3" fmla="*/ 1401223 h 5821944"/>
                    <a:gd name="connsiteX4" fmla="*/ 1787405 w 1787405"/>
                    <a:gd name="connsiteY4" fmla="*/ 1400919 h 5821944"/>
                    <a:gd name="connsiteX5" fmla="*/ 1787405 w 1787405"/>
                    <a:gd name="connsiteY5" fmla="*/ 5821652 h 5821944"/>
                    <a:gd name="connsiteX6" fmla="*/ 1787171 w 1787405"/>
                    <a:gd name="connsiteY6" fmla="*/ 5821944 h 5821944"/>
                    <a:gd name="connsiteX7" fmla="*/ 143871 w 1787405"/>
                    <a:gd name="connsiteY7" fmla="*/ 3772617 h 5821944"/>
                    <a:gd name="connsiteX8" fmla="*/ 143871 w 1787405"/>
                    <a:gd name="connsiteY8" fmla="*/ 3770415 h 5821944"/>
                    <a:gd name="connsiteX9" fmla="*/ 136775 w 1787405"/>
                    <a:gd name="connsiteY9" fmla="*/ 3762073 h 5821944"/>
                    <a:gd name="connsiteX10" fmla="*/ 1469 w 1787405"/>
                    <a:gd name="connsiteY10" fmla="*/ 3296671 h 5821944"/>
                    <a:gd name="connsiteX11" fmla="*/ 1522 w 1787405"/>
                    <a:gd name="connsiteY11" fmla="*/ 3293810 h 5821944"/>
                    <a:gd name="connsiteX12" fmla="*/ 0 w 1787405"/>
                    <a:gd name="connsiteY12" fmla="*/ 3293810 h 5821944"/>
                    <a:gd name="connsiteX13" fmla="*/ 0 w 1787405"/>
                    <a:gd name="connsiteY13" fmla="*/ 364566 h 5821944"/>
                    <a:gd name="connsiteX14" fmla="*/ 3923 w 1787405"/>
                    <a:gd name="connsiteY14" fmla="*/ 364566 h 5821944"/>
                    <a:gd name="connsiteX15" fmla="*/ 10855 w 1787405"/>
                    <a:gd name="connsiteY15" fmla="*/ 307284 h 5821944"/>
                    <a:gd name="connsiteX16" fmla="*/ 463432 w 1787405"/>
                    <a:gd name="connsiteY16" fmla="*/ 0 h 5821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787405" h="5821944">
                      <a:moveTo>
                        <a:pt x="463432" y="0"/>
                      </a:moveTo>
                      <a:cubicBezTo>
                        <a:pt x="622892" y="0"/>
                        <a:pt x="763481" y="67305"/>
                        <a:pt x="846499" y="169674"/>
                      </a:cubicBezTo>
                      <a:lnTo>
                        <a:pt x="888880" y="234721"/>
                      </a:lnTo>
                      <a:lnTo>
                        <a:pt x="1787171" y="1401223"/>
                      </a:lnTo>
                      <a:lnTo>
                        <a:pt x="1787405" y="1400919"/>
                      </a:lnTo>
                      <a:lnTo>
                        <a:pt x="1787405" y="5821652"/>
                      </a:lnTo>
                      <a:lnTo>
                        <a:pt x="1787171" y="5821944"/>
                      </a:lnTo>
                      <a:lnTo>
                        <a:pt x="143871" y="3772617"/>
                      </a:lnTo>
                      <a:lnTo>
                        <a:pt x="143871" y="3770415"/>
                      </a:lnTo>
                      <a:lnTo>
                        <a:pt x="136775" y="3762073"/>
                      </a:lnTo>
                      <a:cubicBezTo>
                        <a:pt x="53176" y="3642967"/>
                        <a:pt x="1469" y="3478422"/>
                        <a:pt x="1469" y="3296671"/>
                      </a:cubicBezTo>
                      <a:lnTo>
                        <a:pt x="1522" y="3293810"/>
                      </a:lnTo>
                      <a:lnTo>
                        <a:pt x="0" y="3293810"/>
                      </a:lnTo>
                      <a:lnTo>
                        <a:pt x="0" y="364566"/>
                      </a:lnTo>
                      <a:lnTo>
                        <a:pt x="3923" y="364566"/>
                      </a:lnTo>
                      <a:lnTo>
                        <a:pt x="10855" y="307284"/>
                      </a:lnTo>
                      <a:cubicBezTo>
                        <a:pt x="53931" y="131917"/>
                        <a:pt x="240189" y="0"/>
                        <a:pt x="463432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576" name="フリーフォーム: 図形 1575">
                <a:extLst>
                  <a:ext uri="{FF2B5EF4-FFF2-40B4-BE49-F238E27FC236}">
                    <a16:creationId xmlns:a16="http://schemas.microsoft.com/office/drawing/2014/main" id="{3E6FCF74-04DA-807E-52E0-83CF58BAA960}"/>
                  </a:ext>
                </a:extLst>
              </p:cNvPr>
              <p:cNvSpPr/>
              <p:nvPr/>
            </p:nvSpPr>
            <p:spPr>
              <a:xfrm>
                <a:off x="2586395" y="478089"/>
                <a:ext cx="3579532" cy="5729312"/>
              </a:xfrm>
              <a:custGeom>
                <a:avLst/>
                <a:gdLst>
                  <a:gd name="connsiteX0" fmla="*/ 463432 w 3579532"/>
                  <a:gd name="connsiteY0" fmla="*/ 0 h 5729312"/>
                  <a:gd name="connsiteX1" fmla="*/ 846499 w 3579532"/>
                  <a:gd name="connsiteY1" fmla="*/ 169674 h 5729312"/>
                  <a:gd name="connsiteX2" fmla="*/ 888880 w 3579532"/>
                  <a:gd name="connsiteY2" fmla="*/ 234721 h 5729312"/>
                  <a:gd name="connsiteX3" fmla="*/ 1787171 w 3579532"/>
                  <a:gd name="connsiteY3" fmla="*/ 1401223 h 5729312"/>
                  <a:gd name="connsiteX4" fmla="*/ 2719189 w 3579532"/>
                  <a:gd name="connsiteY4" fmla="*/ 190922 h 5729312"/>
                  <a:gd name="connsiteX5" fmla="*/ 2733033 w 3579532"/>
                  <a:gd name="connsiteY5" fmla="*/ 169674 h 5729312"/>
                  <a:gd name="connsiteX6" fmla="*/ 3116100 w 3579532"/>
                  <a:gd name="connsiteY6" fmla="*/ 0 h 5729312"/>
                  <a:gd name="connsiteX7" fmla="*/ 3568677 w 3579532"/>
                  <a:gd name="connsiteY7" fmla="*/ 307284 h 5729312"/>
                  <a:gd name="connsiteX8" fmla="*/ 3575609 w 3579532"/>
                  <a:gd name="connsiteY8" fmla="*/ 364566 h 5729312"/>
                  <a:gd name="connsiteX9" fmla="*/ 3579532 w 3579532"/>
                  <a:gd name="connsiteY9" fmla="*/ 364566 h 5729312"/>
                  <a:gd name="connsiteX10" fmla="*/ 3579532 w 3579532"/>
                  <a:gd name="connsiteY10" fmla="*/ 3293810 h 5729312"/>
                  <a:gd name="connsiteX11" fmla="*/ 3578010 w 3579532"/>
                  <a:gd name="connsiteY11" fmla="*/ 3293810 h 5729312"/>
                  <a:gd name="connsiteX12" fmla="*/ 3578063 w 3579532"/>
                  <a:gd name="connsiteY12" fmla="*/ 3296671 h 5729312"/>
                  <a:gd name="connsiteX13" fmla="*/ 3442757 w 3579532"/>
                  <a:gd name="connsiteY13" fmla="*/ 3762073 h 5729312"/>
                  <a:gd name="connsiteX14" fmla="*/ 3375988 w 3579532"/>
                  <a:gd name="connsiteY14" fmla="*/ 3840562 h 5729312"/>
                  <a:gd name="connsiteX15" fmla="*/ 1866640 w 3579532"/>
                  <a:gd name="connsiteY15" fmla="*/ 5722840 h 5729312"/>
                  <a:gd name="connsiteX16" fmla="*/ 1866640 w 3579532"/>
                  <a:gd name="connsiteY16" fmla="*/ 5343642 h 5729312"/>
                  <a:gd name="connsiteX17" fmla="*/ 3316162 w 3579532"/>
                  <a:gd name="connsiteY17" fmla="*/ 3564962 h 5729312"/>
                  <a:gd name="connsiteX18" fmla="*/ 3316162 w 3579532"/>
                  <a:gd name="connsiteY18" fmla="*/ 3535992 h 5729312"/>
                  <a:gd name="connsiteX19" fmla="*/ 3334917 w 3579532"/>
                  <a:gd name="connsiteY19" fmla="*/ 3495591 h 5729312"/>
                  <a:gd name="connsiteX20" fmla="*/ 3347881 w 3579532"/>
                  <a:gd name="connsiteY20" fmla="*/ 3448899 h 5729312"/>
                  <a:gd name="connsiteX21" fmla="*/ 3353161 w 3579532"/>
                  <a:gd name="connsiteY21" fmla="*/ 3392871 h 5729312"/>
                  <a:gd name="connsiteX22" fmla="*/ 3353251 w 3579532"/>
                  <a:gd name="connsiteY22" fmla="*/ 3392871 h 5729312"/>
                  <a:gd name="connsiteX23" fmla="*/ 3353251 w 3579532"/>
                  <a:gd name="connsiteY23" fmla="*/ 3391917 h 5729312"/>
                  <a:gd name="connsiteX24" fmla="*/ 3353251 w 3579532"/>
                  <a:gd name="connsiteY24" fmla="*/ 498071 h 5729312"/>
                  <a:gd name="connsiteX25" fmla="*/ 3353251 w 3579532"/>
                  <a:gd name="connsiteY25" fmla="*/ 494433 h 5729312"/>
                  <a:gd name="connsiteX26" fmla="*/ 3352808 w 3579532"/>
                  <a:gd name="connsiteY26" fmla="*/ 494433 h 5729312"/>
                  <a:gd name="connsiteX27" fmla="*/ 3347881 w 3579532"/>
                  <a:gd name="connsiteY27" fmla="*/ 453951 h 5729312"/>
                  <a:gd name="connsiteX28" fmla="*/ 3088932 w 3579532"/>
                  <a:gd name="connsiteY28" fmla="*/ 279149 h 5729312"/>
                  <a:gd name="connsiteX29" fmla="*/ 2845385 w 3579532"/>
                  <a:gd name="connsiteY29" fmla="*/ 412857 h 5729312"/>
                  <a:gd name="connsiteX30" fmla="*/ 1931963 w 3579532"/>
                  <a:gd name="connsiteY30" fmla="*/ 1637807 h 5729312"/>
                  <a:gd name="connsiteX31" fmla="*/ 1792163 w 3579532"/>
                  <a:gd name="connsiteY31" fmla="*/ 2029097 h 5729312"/>
                  <a:gd name="connsiteX32" fmla="*/ 1652363 w 3579532"/>
                  <a:gd name="connsiteY32" fmla="*/ 1637807 h 5729312"/>
                  <a:gd name="connsiteX33" fmla="*/ 738943 w 3579532"/>
                  <a:gd name="connsiteY33" fmla="*/ 412857 h 5729312"/>
                  <a:gd name="connsiteX34" fmla="*/ 495395 w 3579532"/>
                  <a:gd name="connsiteY34" fmla="*/ 279149 h 5729312"/>
                  <a:gd name="connsiteX35" fmla="*/ 236446 w 3579532"/>
                  <a:gd name="connsiteY35" fmla="*/ 453951 h 5729312"/>
                  <a:gd name="connsiteX36" fmla="*/ 231076 w 3579532"/>
                  <a:gd name="connsiteY36" fmla="*/ 498071 h 5729312"/>
                  <a:gd name="connsiteX37" fmla="*/ 231076 w 3579532"/>
                  <a:gd name="connsiteY37" fmla="*/ 3391917 h 5729312"/>
                  <a:gd name="connsiteX38" fmla="*/ 231076 w 3579532"/>
                  <a:gd name="connsiteY38" fmla="*/ 3392871 h 5729312"/>
                  <a:gd name="connsiteX39" fmla="*/ 231166 w 3579532"/>
                  <a:gd name="connsiteY39" fmla="*/ 3392871 h 5729312"/>
                  <a:gd name="connsiteX40" fmla="*/ 236446 w 3579532"/>
                  <a:gd name="connsiteY40" fmla="*/ 3448899 h 5729312"/>
                  <a:gd name="connsiteX41" fmla="*/ 249410 w 3579532"/>
                  <a:gd name="connsiteY41" fmla="*/ 3495591 h 5729312"/>
                  <a:gd name="connsiteX42" fmla="*/ 268164 w 3579532"/>
                  <a:gd name="connsiteY42" fmla="*/ 3535989 h 5729312"/>
                  <a:gd name="connsiteX43" fmla="*/ 268164 w 3579532"/>
                  <a:gd name="connsiteY43" fmla="*/ 3564962 h 5729312"/>
                  <a:gd name="connsiteX44" fmla="*/ 1712892 w 3579532"/>
                  <a:gd name="connsiteY44" fmla="*/ 5337759 h 5729312"/>
                  <a:gd name="connsiteX45" fmla="*/ 1712892 w 3579532"/>
                  <a:gd name="connsiteY45" fmla="*/ 5729312 h 5729312"/>
                  <a:gd name="connsiteX46" fmla="*/ 143871 w 3579532"/>
                  <a:gd name="connsiteY46" fmla="*/ 3772617 h 5729312"/>
                  <a:gd name="connsiteX47" fmla="*/ 143871 w 3579532"/>
                  <a:gd name="connsiteY47" fmla="*/ 3770415 h 5729312"/>
                  <a:gd name="connsiteX48" fmla="*/ 136775 w 3579532"/>
                  <a:gd name="connsiteY48" fmla="*/ 3762073 h 5729312"/>
                  <a:gd name="connsiteX49" fmla="*/ 1469 w 3579532"/>
                  <a:gd name="connsiteY49" fmla="*/ 3296671 h 5729312"/>
                  <a:gd name="connsiteX50" fmla="*/ 1522 w 3579532"/>
                  <a:gd name="connsiteY50" fmla="*/ 3293810 h 5729312"/>
                  <a:gd name="connsiteX51" fmla="*/ 0 w 3579532"/>
                  <a:gd name="connsiteY51" fmla="*/ 3293810 h 5729312"/>
                  <a:gd name="connsiteX52" fmla="*/ 0 w 3579532"/>
                  <a:gd name="connsiteY52" fmla="*/ 364566 h 5729312"/>
                  <a:gd name="connsiteX53" fmla="*/ 3923 w 3579532"/>
                  <a:gd name="connsiteY53" fmla="*/ 364566 h 5729312"/>
                  <a:gd name="connsiteX54" fmla="*/ 10855 w 3579532"/>
                  <a:gd name="connsiteY54" fmla="*/ 307284 h 5729312"/>
                  <a:gd name="connsiteX55" fmla="*/ 463432 w 3579532"/>
                  <a:gd name="connsiteY55" fmla="*/ 0 h 5729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3579532" h="5729312">
                    <a:moveTo>
                      <a:pt x="463432" y="0"/>
                    </a:moveTo>
                    <a:cubicBezTo>
                      <a:pt x="622892" y="0"/>
                      <a:pt x="763481" y="67305"/>
                      <a:pt x="846499" y="169674"/>
                    </a:cubicBezTo>
                    <a:lnTo>
                      <a:pt x="888880" y="234721"/>
                    </a:lnTo>
                    <a:lnTo>
                      <a:pt x="1787171" y="1401223"/>
                    </a:lnTo>
                    <a:lnTo>
                      <a:pt x="2719189" y="190922"/>
                    </a:lnTo>
                    <a:lnTo>
                      <a:pt x="2733033" y="169674"/>
                    </a:lnTo>
                    <a:cubicBezTo>
                      <a:pt x="2816051" y="67305"/>
                      <a:pt x="2956641" y="0"/>
                      <a:pt x="3116100" y="0"/>
                    </a:cubicBezTo>
                    <a:cubicBezTo>
                      <a:pt x="3339343" y="0"/>
                      <a:pt x="3525601" y="131917"/>
                      <a:pt x="3568677" y="307284"/>
                    </a:cubicBezTo>
                    <a:lnTo>
                      <a:pt x="3575609" y="364566"/>
                    </a:lnTo>
                    <a:lnTo>
                      <a:pt x="3579532" y="364566"/>
                    </a:lnTo>
                    <a:lnTo>
                      <a:pt x="3579532" y="3293810"/>
                    </a:lnTo>
                    <a:lnTo>
                      <a:pt x="3578010" y="3293810"/>
                    </a:lnTo>
                    <a:lnTo>
                      <a:pt x="3578063" y="3296671"/>
                    </a:lnTo>
                    <a:cubicBezTo>
                      <a:pt x="3578063" y="3478422"/>
                      <a:pt x="3526356" y="3642967"/>
                      <a:pt x="3442757" y="3762073"/>
                    </a:cubicBezTo>
                    <a:lnTo>
                      <a:pt x="3375988" y="3840562"/>
                    </a:lnTo>
                    <a:lnTo>
                      <a:pt x="1866640" y="5722840"/>
                    </a:lnTo>
                    <a:lnTo>
                      <a:pt x="1866640" y="5343642"/>
                    </a:lnTo>
                    <a:lnTo>
                      <a:pt x="3316162" y="3564962"/>
                    </a:lnTo>
                    <a:lnTo>
                      <a:pt x="3316162" y="3535992"/>
                    </a:lnTo>
                    <a:lnTo>
                      <a:pt x="3334917" y="3495591"/>
                    </a:lnTo>
                    <a:cubicBezTo>
                      <a:pt x="3340439" y="3480610"/>
                      <a:pt x="3344800" y="3465004"/>
                      <a:pt x="3347881" y="3448899"/>
                    </a:cubicBezTo>
                    <a:lnTo>
                      <a:pt x="3353161" y="3392871"/>
                    </a:lnTo>
                    <a:lnTo>
                      <a:pt x="3353251" y="3392871"/>
                    </a:lnTo>
                    <a:lnTo>
                      <a:pt x="3353251" y="3391917"/>
                    </a:lnTo>
                    <a:lnTo>
                      <a:pt x="3353251" y="498071"/>
                    </a:lnTo>
                    <a:lnTo>
                      <a:pt x="3353251" y="494433"/>
                    </a:lnTo>
                    <a:lnTo>
                      <a:pt x="3352808" y="494433"/>
                    </a:lnTo>
                    <a:lnTo>
                      <a:pt x="3347881" y="453951"/>
                    </a:lnTo>
                    <a:cubicBezTo>
                      <a:pt x="3323234" y="354192"/>
                      <a:pt x="3216663" y="279149"/>
                      <a:pt x="3088932" y="279149"/>
                    </a:cubicBezTo>
                    <a:cubicBezTo>
                      <a:pt x="2979448" y="279149"/>
                      <a:pt x="2885511" y="334283"/>
                      <a:pt x="2845385" y="412857"/>
                    </a:cubicBezTo>
                    <a:lnTo>
                      <a:pt x="1931963" y="1637807"/>
                    </a:lnTo>
                    <a:lnTo>
                      <a:pt x="1792163" y="2029097"/>
                    </a:lnTo>
                    <a:lnTo>
                      <a:pt x="1652363" y="1637807"/>
                    </a:lnTo>
                    <a:lnTo>
                      <a:pt x="738943" y="412857"/>
                    </a:lnTo>
                    <a:cubicBezTo>
                      <a:pt x="698817" y="334283"/>
                      <a:pt x="604879" y="279149"/>
                      <a:pt x="495395" y="279149"/>
                    </a:cubicBezTo>
                    <a:cubicBezTo>
                      <a:pt x="367664" y="279149"/>
                      <a:pt x="261093" y="354192"/>
                      <a:pt x="236446" y="453951"/>
                    </a:cubicBezTo>
                    <a:lnTo>
                      <a:pt x="231076" y="498071"/>
                    </a:lnTo>
                    <a:lnTo>
                      <a:pt x="231076" y="3391917"/>
                    </a:lnTo>
                    <a:lnTo>
                      <a:pt x="231076" y="3392871"/>
                    </a:lnTo>
                    <a:lnTo>
                      <a:pt x="231166" y="3392871"/>
                    </a:lnTo>
                    <a:lnTo>
                      <a:pt x="236446" y="3448899"/>
                    </a:lnTo>
                    <a:cubicBezTo>
                      <a:pt x="239527" y="3465004"/>
                      <a:pt x="243888" y="3480610"/>
                      <a:pt x="249410" y="3495591"/>
                    </a:cubicBezTo>
                    <a:lnTo>
                      <a:pt x="268164" y="3535989"/>
                    </a:lnTo>
                    <a:lnTo>
                      <a:pt x="268164" y="3564962"/>
                    </a:lnTo>
                    <a:lnTo>
                      <a:pt x="1712892" y="5337759"/>
                    </a:lnTo>
                    <a:lnTo>
                      <a:pt x="1712892" y="5729312"/>
                    </a:lnTo>
                    <a:lnTo>
                      <a:pt x="143871" y="3772617"/>
                    </a:lnTo>
                    <a:lnTo>
                      <a:pt x="143871" y="3770415"/>
                    </a:lnTo>
                    <a:lnTo>
                      <a:pt x="136775" y="3762073"/>
                    </a:lnTo>
                    <a:cubicBezTo>
                      <a:pt x="53176" y="3642967"/>
                      <a:pt x="1469" y="3478422"/>
                      <a:pt x="1469" y="3296671"/>
                    </a:cubicBezTo>
                    <a:lnTo>
                      <a:pt x="1522" y="3293810"/>
                    </a:lnTo>
                    <a:lnTo>
                      <a:pt x="0" y="3293810"/>
                    </a:lnTo>
                    <a:lnTo>
                      <a:pt x="0" y="364566"/>
                    </a:lnTo>
                    <a:lnTo>
                      <a:pt x="3923" y="364566"/>
                    </a:lnTo>
                    <a:lnTo>
                      <a:pt x="10855" y="307284"/>
                    </a:lnTo>
                    <a:cubicBezTo>
                      <a:pt x="53931" y="131917"/>
                      <a:pt x="240189" y="0"/>
                      <a:pt x="46343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90" name="フリーフォーム: 図形 1589">
              <a:extLst>
                <a:ext uri="{FF2B5EF4-FFF2-40B4-BE49-F238E27FC236}">
                  <a16:creationId xmlns:a16="http://schemas.microsoft.com/office/drawing/2014/main" id="{E33C760D-E653-DDA9-2A1D-A05F671E419E}"/>
                </a:ext>
              </a:extLst>
            </p:cNvPr>
            <p:cNvSpPr/>
            <p:nvPr/>
          </p:nvSpPr>
          <p:spPr>
            <a:xfrm flipH="1">
              <a:off x="1310690" y="976757"/>
              <a:ext cx="1428660" cy="2262988"/>
            </a:xfrm>
            <a:custGeom>
              <a:avLst/>
              <a:gdLst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2767905 w 3845917"/>
                <a:gd name="connsiteY5" fmla="*/ 221873 h 6091904"/>
                <a:gd name="connsiteX6" fmla="*/ 2739320 w 3845917"/>
                <a:gd name="connsiteY6" fmla="*/ 266844 h 6091904"/>
                <a:gd name="connsiteX7" fmla="*/ 1922959 w 3845917"/>
                <a:gd name="connsiteY7" fmla="*/ 1292815 h 6091904"/>
                <a:gd name="connsiteX8" fmla="*/ 1106597 w 3845917"/>
                <a:gd name="connsiteY8" fmla="*/ 266844 h 6091904"/>
                <a:gd name="connsiteX9" fmla="*/ 1078012 w 3845917"/>
                <a:gd name="connsiteY9" fmla="*/ 221873 h 6091904"/>
                <a:gd name="connsiteX10" fmla="*/ 1037228 w 3845917"/>
                <a:gd name="connsiteY10" fmla="*/ 179663 h 6091904"/>
                <a:gd name="connsiteX11" fmla="*/ 1023319 w 3845917"/>
                <a:gd name="connsiteY11" fmla="*/ 162183 h 6091904"/>
                <a:gd name="connsiteX12" fmla="*/ 1023319 w 3845917"/>
                <a:gd name="connsiteY12" fmla="*/ 165268 h 6091904"/>
                <a:gd name="connsiteX13" fmla="*/ 1006050 w 3845917"/>
                <a:gd name="connsiteY13" fmla="*/ 147395 h 6091904"/>
                <a:gd name="connsiteX14" fmla="*/ 589331 w 3845917"/>
                <a:gd name="connsiteY14" fmla="*/ 0 h 6091904"/>
                <a:gd name="connsiteX15" fmla="*/ 11975 w 3845917"/>
                <a:gd name="connsiteY15" fmla="*/ 401818 h 6091904"/>
                <a:gd name="connsiteX16" fmla="*/ 2686 w 3845917"/>
                <a:gd name="connsiteY16" fmla="*/ 480504 h 6091904"/>
                <a:gd name="connsiteX17" fmla="*/ 0 w 3845917"/>
                <a:gd name="connsiteY17" fmla="*/ 480504 h 6091904"/>
                <a:gd name="connsiteX18" fmla="*/ 0 w 3845917"/>
                <a:gd name="connsiteY18" fmla="*/ 3655059 h 6091904"/>
                <a:gd name="connsiteX19" fmla="*/ 1764 w 3845917"/>
                <a:gd name="connsiteY19" fmla="*/ 3655059 h 6091904"/>
                <a:gd name="connsiteX20" fmla="*/ 11975 w 3845917"/>
                <a:gd name="connsiteY20" fmla="*/ 3741557 h 6091904"/>
                <a:gd name="connsiteX21" fmla="*/ 85321 w 3845917"/>
                <a:gd name="connsiteY21" fmla="*/ 3901085 h 6091904"/>
                <a:gd name="connsiteX22" fmla="*/ 92136 w 3845917"/>
                <a:gd name="connsiteY22" fmla="*/ 3909066 h 6091904"/>
                <a:gd name="connsiteX23" fmla="*/ 91941 w 3845917"/>
                <a:gd name="connsiteY23" fmla="*/ 3909224 h 6091904"/>
                <a:gd name="connsiteX24" fmla="*/ 1817528 w 3845917"/>
                <a:gd name="connsiteY24" fmla="*/ 6031796 h 6091904"/>
                <a:gd name="connsiteX25" fmla="*/ 1819677 w 3845917"/>
                <a:gd name="connsiteY25" fmla="*/ 6036015 h 6091904"/>
                <a:gd name="connsiteX26" fmla="*/ 1824340 w 3845917"/>
                <a:gd name="connsiteY26" fmla="*/ 6040175 h 6091904"/>
                <a:gd name="connsiteX27" fmla="*/ 1824669 w 3845917"/>
                <a:gd name="connsiteY27" fmla="*/ 6040580 h 6091904"/>
                <a:gd name="connsiteX28" fmla="*/ 1824734 w 3845917"/>
                <a:gd name="connsiteY28" fmla="*/ 6040527 h 6091904"/>
                <a:gd name="connsiteX29" fmla="*/ 1865511 w 3845917"/>
                <a:gd name="connsiteY29" fmla="*/ 6076909 h 6091904"/>
                <a:gd name="connsiteX30" fmla="*/ 1921637 w 3845917"/>
                <a:gd name="connsiteY30" fmla="*/ 6091904 h 6091904"/>
                <a:gd name="connsiteX31" fmla="*/ 1977764 w 3845917"/>
                <a:gd name="connsiteY31" fmla="*/ 6076909 h 6091904"/>
                <a:gd name="connsiteX32" fmla="*/ 2019800 w 3845917"/>
                <a:gd name="connsiteY32" fmla="*/ 6039403 h 6091904"/>
                <a:gd name="connsiteX33" fmla="*/ 2021248 w 3845917"/>
                <a:gd name="connsiteY33" fmla="*/ 6040580 h 6091904"/>
                <a:gd name="connsiteX34" fmla="*/ 3753976 w 3845917"/>
                <a:gd name="connsiteY34" fmla="*/ 3909224 h 6091904"/>
                <a:gd name="connsiteX35" fmla="*/ 3753781 w 3845917"/>
                <a:gd name="connsiteY35" fmla="*/ 3909066 h 6091904"/>
                <a:gd name="connsiteX36" fmla="*/ 3760596 w 3845917"/>
                <a:gd name="connsiteY36" fmla="*/ 3901085 h 6091904"/>
                <a:gd name="connsiteX37" fmla="*/ 3833942 w 3845917"/>
                <a:gd name="connsiteY37" fmla="*/ 3741557 h 6091904"/>
                <a:gd name="connsiteX38" fmla="*/ 3844153 w 3845917"/>
                <a:gd name="connsiteY38" fmla="*/ 3655059 h 6091904"/>
                <a:gd name="connsiteX39" fmla="*/ 3845917 w 3845917"/>
                <a:gd name="connsiteY39" fmla="*/ 3655059 h 6091904"/>
                <a:gd name="connsiteX40" fmla="*/ 3845917 w 3845917"/>
                <a:gd name="connsiteY40" fmla="*/ 480504 h 6091904"/>
                <a:gd name="connsiteX41" fmla="*/ 3843231 w 3845917"/>
                <a:gd name="connsiteY41" fmla="*/ 480504 h 6091904"/>
                <a:gd name="connsiteX42" fmla="*/ 3833942 w 3845917"/>
                <a:gd name="connsiteY42" fmla="*/ 401818 h 6091904"/>
                <a:gd name="connsiteX43" fmla="*/ 3256586 w 3845917"/>
                <a:gd name="connsiteY43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2767905 w 3845917"/>
                <a:gd name="connsiteY5" fmla="*/ 221873 h 6091904"/>
                <a:gd name="connsiteX6" fmla="*/ 2739320 w 3845917"/>
                <a:gd name="connsiteY6" fmla="*/ 266844 h 6091904"/>
                <a:gd name="connsiteX7" fmla="*/ 1922959 w 3845917"/>
                <a:gd name="connsiteY7" fmla="*/ 1292815 h 6091904"/>
                <a:gd name="connsiteX8" fmla="*/ 1106597 w 3845917"/>
                <a:gd name="connsiteY8" fmla="*/ 266844 h 6091904"/>
                <a:gd name="connsiteX9" fmla="*/ 1078012 w 3845917"/>
                <a:gd name="connsiteY9" fmla="*/ 221873 h 6091904"/>
                <a:gd name="connsiteX10" fmla="*/ 1037228 w 3845917"/>
                <a:gd name="connsiteY10" fmla="*/ 179663 h 6091904"/>
                <a:gd name="connsiteX11" fmla="*/ 1023319 w 3845917"/>
                <a:gd name="connsiteY11" fmla="*/ 162183 h 6091904"/>
                <a:gd name="connsiteX12" fmla="*/ 1023319 w 3845917"/>
                <a:gd name="connsiteY12" fmla="*/ 165268 h 6091904"/>
                <a:gd name="connsiteX13" fmla="*/ 1006050 w 3845917"/>
                <a:gd name="connsiteY13" fmla="*/ 147395 h 6091904"/>
                <a:gd name="connsiteX14" fmla="*/ 589331 w 3845917"/>
                <a:gd name="connsiteY14" fmla="*/ 0 h 6091904"/>
                <a:gd name="connsiteX15" fmla="*/ 11975 w 3845917"/>
                <a:gd name="connsiteY15" fmla="*/ 401818 h 6091904"/>
                <a:gd name="connsiteX16" fmla="*/ 2686 w 3845917"/>
                <a:gd name="connsiteY16" fmla="*/ 480504 h 6091904"/>
                <a:gd name="connsiteX17" fmla="*/ 0 w 3845917"/>
                <a:gd name="connsiteY17" fmla="*/ 480504 h 6091904"/>
                <a:gd name="connsiteX18" fmla="*/ 0 w 3845917"/>
                <a:gd name="connsiteY18" fmla="*/ 3655059 h 6091904"/>
                <a:gd name="connsiteX19" fmla="*/ 1764 w 3845917"/>
                <a:gd name="connsiteY19" fmla="*/ 3655059 h 6091904"/>
                <a:gd name="connsiteX20" fmla="*/ 11975 w 3845917"/>
                <a:gd name="connsiteY20" fmla="*/ 3741557 h 6091904"/>
                <a:gd name="connsiteX21" fmla="*/ 85321 w 3845917"/>
                <a:gd name="connsiteY21" fmla="*/ 3901085 h 6091904"/>
                <a:gd name="connsiteX22" fmla="*/ 92136 w 3845917"/>
                <a:gd name="connsiteY22" fmla="*/ 3909066 h 6091904"/>
                <a:gd name="connsiteX23" fmla="*/ 91941 w 3845917"/>
                <a:gd name="connsiteY23" fmla="*/ 3909224 h 6091904"/>
                <a:gd name="connsiteX24" fmla="*/ 1817528 w 3845917"/>
                <a:gd name="connsiteY24" fmla="*/ 6031796 h 6091904"/>
                <a:gd name="connsiteX25" fmla="*/ 1819677 w 3845917"/>
                <a:gd name="connsiteY25" fmla="*/ 6036015 h 6091904"/>
                <a:gd name="connsiteX26" fmla="*/ 1824340 w 3845917"/>
                <a:gd name="connsiteY26" fmla="*/ 6040175 h 6091904"/>
                <a:gd name="connsiteX27" fmla="*/ 1824669 w 3845917"/>
                <a:gd name="connsiteY27" fmla="*/ 6040580 h 6091904"/>
                <a:gd name="connsiteX28" fmla="*/ 1824734 w 3845917"/>
                <a:gd name="connsiteY28" fmla="*/ 6040527 h 6091904"/>
                <a:gd name="connsiteX29" fmla="*/ 1865511 w 3845917"/>
                <a:gd name="connsiteY29" fmla="*/ 6076909 h 6091904"/>
                <a:gd name="connsiteX30" fmla="*/ 1921637 w 3845917"/>
                <a:gd name="connsiteY30" fmla="*/ 6091904 h 6091904"/>
                <a:gd name="connsiteX31" fmla="*/ 1977764 w 3845917"/>
                <a:gd name="connsiteY31" fmla="*/ 6076909 h 6091904"/>
                <a:gd name="connsiteX32" fmla="*/ 2019800 w 3845917"/>
                <a:gd name="connsiteY32" fmla="*/ 6039403 h 6091904"/>
                <a:gd name="connsiteX33" fmla="*/ 2021248 w 3845917"/>
                <a:gd name="connsiteY33" fmla="*/ 6040580 h 6091904"/>
                <a:gd name="connsiteX34" fmla="*/ 3753976 w 3845917"/>
                <a:gd name="connsiteY34" fmla="*/ 3909224 h 6091904"/>
                <a:gd name="connsiteX35" fmla="*/ 3760596 w 3845917"/>
                <a:gd name="connsiteY35" fmla="*/ 3901085 h 6091904"/>
                <a:gd name="connsiteX36" fmla="*/ 3833942 w 3845917"/>
                <a:gd name="connsiteY36" fmla="*/ 3741557 h 6091904"/>
                <a:gd name="connsiteX37" fmla="*/ 3844153 w 3845917"/>
                <a:gd name="connsiteY37" fmla="*/ 3655059 h 6091904"/>
                <a:gd name="connsiteX38" fmla="*/ 3845917 w 3845917"/>
                <a:gd name="connsiteY38" fmla="*/ 3655059 h 6091904"/>
                <a:gd name="connsiteX39" fmla="*/ 3845917 w 3845917"/>
                <a:gd name="connsiteY39" fmla="*/ 480504 h 6091904"/>
                <a:gd name="connsiteX40" fmla="*/ 3843231 w 3845917"/>
                <a:gd name="connsiteY40" fmla="*/ 480504 h 6091904"/>
                <a:gd name="connsiteX41" fmla="*/ 3833942 w 3845917"/>
                <a:gd name="connsiteY41" fmla="*/ 401818 h 6091904"/>
                <a:gd name="connsiteX42" fmla="*/ 3256586 w 3845917"/>
                <a:gd name="connsiteY42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2767905 w 3845917"/>
                <a:gd name="connsiteY5" fmla="*/ 221873 h 6091904"/>
                <a:gd name="connsiteX6" fmla="*/ 2739320 w 3845917"/>
                <a:gd name="connsiteY6" fmla="*/ 266844 h 6091904"/>
                <a:gd name="connsiteX7" fmla="*/ 1922959 w 3845917"/>
                <a:gd name="connsiteY7" fmla="*/ 1292815 h 6091904"/>
                <a:gd name="connsiteX8" fmla="*/ 1106597 w 3845917"/>
                <a:gd name="connsiteY8" fmla="*/ 266844 h 6091904"/>
                <a:gd name="connsiteX9" fmla="*/ 1078012 w 3845917"/>
                <a:gd name="connsiteY9" fmla="*/ 221873 h 6091904"/>
                <a:gd name="connsiteX10" fmla="*/ 1037228 w 3845917"/>
                <a:gd name="connsiteY10" fmla="*/ 179663 h 6091904"/>
                <a:gd name="connsiteX11" fmla="*/ 1023319 w 3845917"/>
                <a:gd name="connsiteY11" fmla="*/ 162183 h 6091904"/>
                <a:gd name="connsiteX12" fmla="*/ 1023319 w 3845917"/>
                <a:gd name="connsiteY12" fmla="*/ 165268 h 6091904"/>
                <a:gd name="connsiteX13" fmla="*/ 1006050 w 3845917"/>
                <a:gd name="connsiteY13" fmla="*/ 147395 h 6091904"/>
                <a:gd name="connsiteX14" fmla="*/ 589331 w 3845917"/>
                <a:gd name="connsiteY14" fmla="*/ 0 h 6091904"/>
                <a:gd name="connsiteX15" fmla="*/ 11975 w 3845917"/>
                <a:gd name="connsiteY15" fmla="*/ 401818 h 6091904"/>
                <a:gd name="connsiteX16" fmla="*/ 2686 w 3845917"/>
                <a:gd name="connsiteY16" fmla="*/ 480504 h 6091904"/>
                <a:gd name="connsiteX17" fmla="*/ 0 w 3845917"/>
                <a:gd name="connsiteY17" fmla="*/ 480504 h 6091904"/>
                <a:gd name="connsiteX18" fmla="*/ 0 w 3845917"/>
                <a:gd name="connsiteY18" fmla="*/ 3655059 h 6091904"/>
                <a:gd name="connsiteX19" fmla="*/ 1764 w 3845917"/>
                <a:gd name="connsiteY19" fmla="*/ 3655059 h 6091904"/>
                <a:gd name="connsiteX20" fmla="*/ 11975 w 3845917"/>
                <a:gd name="connsiteY20" fmla="*/ 3741557 h 6091904"/>
                <a:gd name="connsiteX21" fmla="*/ 85321 w 3845917"/>
                <a:gd name="connsiteY21" fmla="*/ 3901085 h 6091904"/>
                <a:gd name="connsiteX22" fmla="*/ 92136 w 3845917"/>
                <a:gd name="connsiteY22" fmla="*/ 3909066 h 6091904"/>
                <a:gd name="connsiteX23" fmla="*/ 1817528 w 3845917"/>
                <a:gd name="connsiteY23" fmla="*/ 6031796 h 6091904"/>
                <a:gd name="connsiteX24" fmla="*/ 1819677 w 3845917"/>
                <a:gd name="connsiteY24" fmla="*/ 6036015 h 6091904"/>
                <a:gd name="connsiteX25" fmla="*/ 1824340 w 3845917"/>
                <a:gd name="connsiteY25" fmla="*/ 6040175 h 6091904"/>
                <a:gd name="connsiteX26" fmla="*/ 1824669 w 3845917"/>
                <a:gd name="connsiteY26" fmla="*/ 6040580 h 6091904"/>
                <a:gd name="connsiteX27" fmla="*/ 1824734 w 3845917"/>
                <a:gd name="connsiteY27" fmla="*/ 6040527 h 6091904"/>
                <a:gd name="connsiteX28" fmla="*/ 1865511 w 3845917"/>
                <a:gd name="connsiteY28" fmla="*/ 6076909 h 6091904"/>
                <a:gd name="connsiteX29" fmla="*/ 1921637 w 3845917"/>
                <a:gd name="connsiteY29" fmla="*/ 6091904 h 6091904"/>
                <a:gd name="connsiteX30" fmla="*/ 1977764 w 3845917"/>
                <a:gd name="connsiteY30" fmla="*/ 6076909 h 6091904"/>
                <a:gd name="connsiteX31" fmla="*/ 2019800 w 3845917"/>
                <a:gd name="connsiteY31" fmla="*/ 6039403 h 6091904"/>
                <a:gd name="connsiteX32" fmla="*/ 2021248 w 3845917"/>
                <a:gd name="connsiteY32" fmla="*/ 6040580 h 6091904"/>
                <a:gd name="connsiteX33" fmla="*/ 3753976 w 3845917"/>
                <a:gd name="connsiteY33" fmla="*/ 3909224 h 6091904"/>
                <a:gd name="connsiteX34" fmla="*/ 3760596 w 3845917"/>
                <a:gd name="connsiteY34" fmla="*/ 3901085 h 6091904"/>
                <a:gd name="connsiteX35" fmla="*/ 3833942 w 3845917"/>
                <a:gd name="connsiteY35" fmla="*/ 3741557 h 6091904"/>
                <a:gd name="connsiteX36" fmla="*/ 3844153 w 3845917"/>
                <a:gd name="connsiteY36" fmla="*/ 3655059 h 6091904"/>
                <a:gd name="connsiteX37" fmla="*/ 3845917 w 3845917"/>
                <a:gd name="connsiteY37" fmla="*/ 3655059 h 6091904"/>
                <a:gd name="connsiteX38" fmla="*/ 3845917 w 3845917"/>
                <a:gd name="connsiteY38" fmla="*/ 480504 h 6091904"/>
                <a:gd name="connsiteX39" fmla="*/ 3843231 w 3845917"/>
                <a:gd name="connsiteY39" fmla="*/ 480504 h 6091904"/>
                <a:gd name="connsiteX40" fmla="*/ 3833942 w 3845917"/>
                <a:gd name="connsiteY40" fmla="*/ 401818 h 6091904"/>
                <a:gd name="connsiteX41" fmla="*/ 3256586 w 3845917"/>
                <a:gd name="connsiteY41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2767905 w 3845917"/>
                <a:gd name="connsiteY5" fmla="*/ 221873 h 6091904"/>
                <a:gd name="connsiteX6" fmla="*/ 2739320 w 3845917"/>
                <a:gd name="connsiteY6" fmla="*/ 266844 h 6091904"/>
                <a:gd name="connsiteX7" fmla="*/ 1922959 w 3845917"/>
                <a:gd name="connsiteY7" fmla="*/ 1292815 h 6091904"/>
                <a:gd name="connsiteX8" fmla="*/ 1106597 w 3845917"/>
                <a:gd name="connsiteY8" fmla="*/ 266844 h 6091904"/>
                <a:gd name="connsiteX9" fmla="*/ 1078012 w 3845917"/>
                <a:gd name="connsiteY9" fmla="*/ 221873 h 6091904"/>
                <a:gd name="connsiteX10" fmla="*/ 1037228 w 3845917"/>
                <a:gd name="connsiteY10" fmla="*/ 179663 h 6091904"/>
                <a:gd name="connsiteX11" fmla="*/ 1023319 w 3845917"/>
                <a:gd name="connsiteY11" fmla="*/ 162183 h 6091904"/>
                <a:gd name="connsiteX12" fmla="*/ 1023319 w 3845917"/>
                <a:gd name="connsiteY12" fmla="*/ 165268 h 6091904"/>
                <a:gd name="connsiteX13" fmla="*/ 1006050 w 3845917"/>
                <a:gd name="connsiteY13" fmla="*/ 147395 h 6091904"/>
                <a:gd name="connsiteX14" fmla="*/ 589331 w 3845917"/>
                <a:gd name="connsiteY14" fmla="*/ 0 h 6091904"/>
                <a:gd name="connsiteX15" fmla="*/ 11975 w 3845917"/>
                <a:gd name="connsiteY15" fmla="*/ 401818 h 6091904"/>
                <a:gd name="connsiteX16" fmla="*/ 2686 w 3845917"/>
                <a:gd name="connsiteY16" fmla="*/ 480504 h 6091904"/>
                <a:gd name="connsiteX17" fmla="*/ 0 w 3845917"/>
                <a:gd name="connsiteY17" fmla="*/ 480504 h 6091904"/>
                <a:gd name="connsiteX18" fmla="*/ 0 w 3845917"/>
                <a:gd name="connsiteY18" fmla="*/ 3655059 h 6091904"/>
                <a:gd name="connsiteX19" fmla="*/ 1764 w 3845917"/>
                <a:gd name="connsiteY19" fmla="*/ 3655059 h 6091904"/>
                <a:gd name="connsiteX20" fmla="*/ 11975 w 3845917"/>
                <a:gd name="connsiteY20" fmla="*/ 3741557 h 6091904"/>
                <a:gd name="connsiteX21" fmla="*/ 85321 w 3845917"/>
                <a:gd name="connsiteY21" fmla="*/ 3901085 h 6091904"/>
                <a:gd name="connsiteX22" fmla="*/ 1817528 w 3845917"/>
                <a:gd name="connsiteY22" fmla="*/ 6031796 h 6091904"/>
                <a:gd name="connsiteX23" fmla="*/ 1819677 w 3845917"/>
                <a:gd name="connsiteY23" fmla="*/ 6036015 h 6091904"/>
                <a:gd name="connsiteX24" fmla="*/ 1824340 w 3845917"/>
                <a:gd name="connsiteY24" fmla="*/ 6040175 h 6091904"/>
                <a:gd name="connsiteX25" fmla="*/ 1824669 w 3845917"/>
                <a:gd name="connsiteY25" fmla="*/ 6040580 h 6091904"/>
                <a:gd name="connsiteX26" fmla="*/ 1824734 w 3845917"/>
                <a:gd name="connsiteY26" fmla="*/ 6040527 h 6091904"/>
                <a:gd name="connsiteX27" fmla="*/ 1865511 w 3845917"/>
                <a:gd name="connsiteY27" fmla="*/ 6076909 h 6091904"/>
                <a:gd name="connsiteX28" fmla="*/ 1921637 w 3845917"/>
                <a:gd name="connsiteY28" fmla="*/ 6091904 h 6091904"/>
                <a:gd name="connsiteX29" fmla="*/ 1977764 w 3845917"/>
                <a:gd name="connsiteY29" fmla="*/ 6076909 h 6091904"/>
                <a:gd name="connsiteX30" fmla="*/ 2019800 w 3845917"/>
                <a:gd name="connsiteY30" fmla="*/ 6039403 h 6091904"/>
                <a:gd name="connsiteX31" fmla="*/ 2021248 w 3845917"/>
                <a:gd name="connsiteY31" fmla="*/ 6040580 h 6091904"/>
                <a:gd name="connsiteX32" fmla="*/ 3753976 w 3845917"/>
                <a:gd name="connsiteY32" fmla="*/ 3909224 h 6091904"/>
                <a:gd name="connsiteX33" fmla="*/ 3760596 w 3845917"/>
                <a:gd name="connsiteY33" fmla="*/ 3901085 h 6091904"/>
                <a:gd name="connsiteX34" fmla="*/ 3833942 w 3845917"/>
                <a:gd name="connsiteY34" fmla="*/ 3741557 h 6091904"/>
                <a:gd name="connsiteX35" fmla="*/ 3844153 w 3845917"/>
                <a:gd name="connsiteY35" fmla="*/ 3655059 h 6091904"/>
                <a:gd name="connsiteX36" fmla="*/ 3845917 w 3845917"/>
                <a:gd name="connsiteY36" fmla="*/ 3655059 h 6091904"/>
                <a:gd name="connsiteX37" fmla="*/ 3845917 w 3845917"/>
                <a:gd name="connsiteY37" fmla="*/ 480504 h 6091904"/>
                <a:gd name="connsiteX38" fmla="*/ 3843231 w 3845917"/>
                <a:gd name="connsiteY38" fmla="*/ 480504 h 6091904"/>
                <a:gd name="connsiteX39" fmla="*/ 3833942 w 3845917"/>
                <a:gd name="connsiteY39" fmla="*/ 401818 h 6091904"/>
                <a:gd name="connsiteX40" fmla="*/ 3256586 w 3845917"/>
                <a:gd name="connsiteY40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2767905 w 3845917"/>
                <a:gd name="connsiteY5" fmla="*/ 221873 h 6091904"/>
                <a:gd name="connsiteX6" fmla="*/ 2739320 w 3845917"/>
                <a:gd name="connsiteY6" fmla="*/ 266844 h 6091904"/>
                <a:gd name="connsiteX7" fmla="*/ 1922959 w 3845917"/>
                <a:gd name="connsiteY7" fmla="*/ 1292815 h 6091904"/>
                <a:gd name="connsiteX8" fmla="*/ 1106597 w 3845917"/>
                <a:gd name="connsiteY8" fmla="*/ 266844 h 6091904"/>
                <a:gd name="connsiteX9" fmla="*/ 1078012 w 3845917"/>
                <a:gd name="connsiteY9" fmla="*/ 221873 h 6091904"/>
                <a:gd name="connsiteX10" fmla="*/ 1037228 w 3845917"/>
                <a:gd name="connsiteY10" fmla="*/ 179663 h 6091904"/>
                <a:gd name="connsiteX11" fmla="*/ 1023319 w 3845917"/>
                <a:gd name="connsiteY11" fmla="*/ 162183 h 6091904"/>
                <a:gd name="connsiteX12" fmla="*/ 1023319 w 3845917"/>
                <a:gd name="connsiteY12" fmla="*/ 165268 h 6091904"/>
                <a:gd name="connsiteX13" fmla="*/ 1006050 w 3845917"/>
                <a:gd name="connsiteY13" fmla="*/ 147395 h 6091904"/>
                <a:gd name="connsiteX14" fmla="*/ 589331 w 3845917"/>
                <a:gd name="connsiteY14" fmla="*/ 0 h 6091904"/>
                <a:gd name="connsiteX15" fmla="*/ 11975 w 3845917"/>
                <a:gd name="connsiteY15" fmla="*/ 401818 h 6091904"/>
                <a:gd name="connsiteX16" fmla="*/ 2686 w 3845917"/>
                <a:gd name="connsiteY16" fmla="*/ 480504 h 6091904"/>
                <a:gd name="connsiteX17" fmla="*/ 0 w 3845917"/>
                <a:gd name="connsiteY17" fmla="*/ 480504 h 6091904"/>
                <a:gd name="connsiteX18" fmla="*/ 0 w 3845917"/>
                <a:gd name="connsiteY18" fmla="*/ 3655059 h 6091904"/>
                <a:gd name="connsiteX19" fmla="*/ 1764 w 3845917"/>
                <a:gd name="connsiteY19" fmla="*/ 3655059 h 6091904"/>
                <a:gd name="connsiteX20" fmla="*/ 11975 w 3845917"/>
                <a:gd name="connsiteY20" fmla="*/ 3741557 h 6091904"/>
                <a:gd name="connsiteX21" fmla="*/ 85321 w 3845917"/>
                <a:gd name="connsiteY21" fmla="*/ 3901085 h 6091904"/>
                <a:gd name="connsiteX22" fmla="*/ 1817528 w 3845917"/>
                <a:gd name="connsiteY22" fmla="*/ 6031796 h 6091904"/>
                <a:gd name="connsiteX23" fmla="*/ 1819677 w 3845917"/>
                <a:gd name="connsiteY23" fmla="*/ 6036015 h 6091904"/>
                <a:gd name="connsiteX24" fmla="*/ 1824340 w 3845917"/>
                <a:gd name="connsiteY24" fmla="*/ 6040175 h 6091904"/>
                <a:gd name="connsiteX25" fmla="*/ 1824669 w 3845917"/>
                <a:gd name="connsiteY25" fmla="*/ 6040580 h 6091904"/>
                <a:gd name="connsiteX26" fmla="*/ 1824734 w 3845917"/>
                <a:gd name="connsiteY26" fmla="*/ 6040527 h 6091904"/>
                <a:gd name="connsiteX27" fmla="*/ 1865511 w 3845917"/>
                <a:gd name="connsiteY27" fmla="*/ 6076909 h 6091904"/>
                <a:gd name="connsiteX28" fmla="*/ 1921637 w 3845917"/>
                <a:gd name="connsiteY28" fmla="*/ 6091904 h 6091904"/>
                <a:gd name="connsiteX29" fmla="*/ 1977764 w 3845917"/>
                <a:gd name="connsiteY29" fmla="*/ 6076909 h 6091904"/>
                <a:gd name="connsiteX30" fmla="*/ 2019800 w 3845917"/>
                <a:gd name="connsiteY30" fmla="*/ 6039403 h 6091904"/>
                <a:gd name="connsiteX31" fmla="*/ 2021248 w 3845917"/>
                <a:gd name="connsiteY31" fmla="*/ 6040580 h 6091904"/>
                <a:gd name="connsiteX32" fmla="*/ 3760596 w 3845917"/>
                <a:gd name="connsiteY32" fmla="*/ 3901085 h 6091904"/>
                <a:gd name="connsiteX33" fmla="*/ 3833942 w 3845917"/>
                <a:gd name="connsiteY33" fmla="*/ 3741557 h 6091904"/>
                <a:gd name="connsiteX34" fmla="*/ 3844153 w 3845917"/>
                <a:gd name="connsiteY34" fmla="*/ 3655059 h 6091904"/>
                <a:gd name="connsiteX35" fmla="*/ 3845917 w 3845917"/>
                <a:gd name="connsiteY35" fmla="*/ 3655059 h 6091904"/>
                <a:gd name="connsiteX36" fmla="*/ 3845917 w 3845917"/>
                <a:gd name="connsiteY36" fmla="*/ 480504 h 6091904"/>
                <a:gd name="connsiteX37" fmla="*/ 3843231 w 3845917"/>
                <a:gd name="connsiteY37" fmla="*/ 480504 h 6091904"/>
                <a:gd name="connsiteX38" fmla="*/ 3833942 w 3845917"/>
                <a:gd name="connsiteY38" fmla="*/ 401818 h 6091904"/>
                <a:gd name="connsiteX39" fmla="*/ 3256586 w 3845917"/>
                <a:gd name="connsiteY39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2767905 w 3845917"/>
                <a:gd name="connsiteY5" fmla="*/ 221873 h 6091904"/>
                <a:gd name="connsiteX6" fmla="*/ 2739320 w 3845917"/>
                <a:gd name="connsiteY6" fmla="*/ 266844 h 6091904"/>
                <a:gd name="connsiteX7" fmla="*/ 1922959 w 3845917"/>
                <a:gd name="connsiteY7" fmla="*/ 1292815 h 6091904"/>
                <a:gd name="connsiteX8" fmla="*/ 1106597 w 3845917"/>
                <a:gd name="connsiteY8" fmla="*/ 266844 h 6091904"/>
                <a:gd name="connsiteX9" fmla="*/ 1078012 w 3845917"/>
                <a:gd name="connsiteY9" fmla="*/ 221873 h 6091904"/>
                <a:gd name="connsiteX10" fmla="*/ 1037228 w 3845917"/>
                <a:gd name="connsiteY10" fmla="*/ 179663 h 6091904"/>
                <a:gd name="connsiteX11" fmla="*/ 1023319 w 3845917"/>
                <a:gd name="connsiteY11" fmla="*/ 162183 h 6091904"/>
                <a:gd name="connsiteX12" fmla="*/ 1023319 w 3845917"/>
                <a:gd name="connsiteY12" fmla="*/ 165268 h 6091904"/>
                <a:gd name="connsiteX13" fmla="*/ 1006050 w 3845917"/>
                <a:gd name="connsiteY13" fmla="*/ 147395 h 6091904"/>
                <a:gd name="connsiteX14" fmla="*/ 589331 w 3845917"/>
                <a:gd name="connsiteY14" fmla="*/ 0 h 6091904"/>
                <a:gd name="connsiteX15" fmla="*/ 11975 w 3845917"/>
                <a:gd name="connsiteY15" fmla="*/ 401818 h 6091904"/>
                <a:gd name="connsiteX16" fmla="*/ 2686 w 3845917"/>
                <a:gd name="connsiteY16" fmla="*/ 480504 h 6091904"/>
                <a:gd name="connsiteX17" fmla="*/ 0 w 3845917"/>
                <a:gd name="connsiteY17" fmla="*/ 480504 h 6091904"/>
                <a:gd name="connsiteX18" fmla="*/ 0 w 3845917"/>
                <a:gd name="connsiteY18" fmla="*/ 3655059 h 6091904"/>
                <a:gd name="connsiteX19" fmla="*/ 1764 w 3845917"/>
                <a:gd name="connsiteY19" fmla="*/ 3655059 h 6091904"/>
                <a:gd name="connsiteX20" fmla="*/ 11975 w 3845917"/>
                <a:gd name="connsiteY20" fmla="*/ 3741557 h 6091904"/>
                <a:gd name="connsiteX21" fmla="*/ 85321 w 3845917"/>
                <a:gd name="connsiteY21" fmla="*/ 3901085 h 6091904"/>
                <a:gd name="connsiteX22" fmla="*/ 1819677 w 3845917"/>
                <a:gd name="connsiteY22" fmla="*/ 6036015 h 6091904"/>
                <a:gd name="connsiteX23" fmla="*/ 1824340 w 3845917"/>
                <a:gd name="connsiteY23" fmla="*/ 6040175 h 6091904"/>
                <a:gd name="connsiteX24" fmla="*/ 1824669 w 3845917"/>
                <a:gd name="connsiteY24" fmla="*/ 6040580 h 6091904"/>
                <a:gd name="connsiteX25" fmla="*/ 1824734 w 3845917"/>
                <a:gd name="connsiteY25" fmla="*/ 6040527 h 6091904"/>
                <a:gd name="connsiteX26" fmla="*/ 1865511 w 3845917"/>
                <a:gd name="connsiteY26" fmla="*/ 6076909 h 6091904"/>
                <a:gd name="connsiteX27" fmla="*/ 1921637 w 3845917"/>
                <a:gd name="connsiteY27" fmla="*/ 6091904 h 6091904"/>
                <a:gd name="connsiteX28" fmla="*/ 1977764 w 3845917"/>
                <a:gd name="connsiteY28" fmla="*/ 6076909 h 6091904"/>
                <a:gd name="connsiteX29" fmla="*/ 2019800 w 3845917"/>
                <a:gd name="connsiteY29" fmla="*/ 6039403 h 6091904"/>
                <a:gd name="connsiteX30" fmla="*/ 2021248 w 3845917"/>
                <a:gd name="connsiteY30" fmla="*/ 6040580 h 6091904"/>
                <a:gd name="connsiteX31" fmla="*/ 3760596 w 3845917"/>
                <a:gd name="connsiteY31" fmla="*/ 3901085 h 6091904"/>
                <a:gd name="connsiteX32" fmla="*/ 3833942 w 3845917"/>
                <a:gd name="connsiteY32" fmla="*/ 3741557 h 6091904"/>
                <a:gd name="connsiteX33" fmla="*/ 3844153 w 3845917"/>
                <a:gd name="connsiteY33" fmla="*/ 3655059 h 6091904"/>
                <a:gd name="connsiteX34" fmla="*/ 3845917 w 3845917"/>
                <a:gd name="connsiteY34" fmla="*/ 3655059 h 6091904"/>
                <a:gd name="connsiteX35" fmla="*/ 3845917 w 3845917"/>
                <a:gd name="connsiteY35" fmla="*/ 480504 h 6091904"/>
                <a:gd name="connsiteX36" fmla="*/ 3843231 w 3845917"/>
                <a:gd name="connsiteY36" fmla="*/ 480504 h 6091904"/>
                <a:gd name="connsiteX37" fmla="*/ 3833942 w 3845917"/>
                <a:gd name="connsiteY37" fmla="*/ 401818 h 6091904"/>
                <a:gd name="connsiteX38" fmla="*/ 3256586 w 3845917"/>
                <a:gd name="connsiteY38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2767905 w 3845917"/>
                <a:gd name="connsiteY5" fmla="*/ 221873 h 6091904"/>
                <a:gd name="connsiteX6" fmla="*/ 2739320 w 3845917"/>
                <a:gd name="connsiteY6" fmla="*/ 266844 h 6091904"/>
                <a:gd name="connsiteX7" fmla="*/ 1922959 w 3845917"/>
                <a:gd name="connsiteY7" fmla="*/ 1292815 h 6091904"/>
                <a:gd name="connsiteX8" fmla="*/ 1106597 w 3845917"/>
                <a:gd name="connsiteY8" fmla="*/ 266844 h 6091904"/>
                <a:gd name="connsiteX9" fmla="*/ 1078012 w 3845917"/>
                <a:gd name="connsiteY9" fmla="*/ 221873 h 6091904"/>
                <a:gd name="connsiteX10" fmla="*/ 1037228 w 3845917"/>
                <a:gd name="connsiteY10" fmla="*/ 179663 h 6091904"/>
                <a:gd name="connsiteX11" fmla="*/ 1023319 w 3845917"/>
                <a:gd name="connsiteY11" fmla="*/ 162183 h 6091904"/>
                <a:gd name="connsiteX12" fmla="*/ 1023319 w 3845917"/>
                <a:gd name="connsiteY12" fmla="*/ 165268 h 6091904"/>
                <a:gd name="connsiteX13" fmla="*/ 1006050 w 3845917"/>
                <a:gd name="connsiteY13" fmla="*/ 147395 h 6091904"/>
                <a:gd name="connsiteX14" fmla="*/ 589331 w 3845917"/>
                <a:gd name="connsiteY14" fmla="*/ 0 h 6091904"/>
                <a:gd name="connsiteX15" fmla="*/ 11975 w 3845917"/>
                <a:gd name="connsiteY15" fmla="*/ 401818 h 6091904"/>
                <a:gd name="connsiteX16" fmla="*/ 2686 w 3845917"/>
                <a:gd name="connsiteY16" fmla="*/ 480504 h 6091904"/>
                <a:gd name="connsiteX17" fmla="*/ 0 w 3845917"/>
                <a:gd name="connsiteY17" fmla="*/ 480504 h 6091904"/>
                <a:gd name="connsiteX18" fmla="*/ 0 w 3845917"/>
                <a:gd name="connsiteY18" fmla="*/ 3655059 h 6091904"/>
                <a:gd name="connsiteX19" fmla="*/ 1764 w 3845917"/>
                <a:gd name="connsiteY19" fmla="*/ 3655059 h 6091904"/>
                <a:gd name="connsiteX20" fmla="*/ 11975 w 3845917"/>
                <a:gd name="connsiteY20" fmla="*/ 3741557 h 6091904"/>
                <a:gd name="connsiteX21" fmla="*/ 85321 w 3845917"/>
                <a:gd name="connsiteY21" fmla="*/ 3901085 h 6091904"/>
                <a:gd name="connsiteX22" fmla="*/ 1819677 w 3845917"/>
                <a:gd name="connsiteY22" fmla="*/ 6036015 h 6091904"/>
                <a:gd name="connsiteX23" fmla="*/ 1824340 w 3845917"/>
                <a:gd name="connsiteY23" fmla="*/ 6040175 h 6091904"/>
                <a:gd name="connsiteX24" fmla="*/ 1824669 w 3845917"/>
                <a:gd name="connsiteY24" fmla="*/ 6040580 h 6091904"/>
                <a:gd name="connsiteX25" fmla="*/ 1865511 w 3845917"/>
                <a:gd name="connsiteY25" fmla="*/ 6076909 h 6091904"/>
                <a:gd name="connsiteX26" fmla="*/ 1921637 w 3845917"/>
                <a:gd name="connsiteY26" fmla="*/ 6091904 h 6091904"/>
                <a:gd name="connsiteX27" fmla="*/ 1977764 w 3845917"/>
                <a:gd name="connsiteY27" fmla="*/ 6076909 h 6091904"/>
                <a:gd name="connsiteX28" fmla="*/ 2019800 w 3845917"/>
                <a:gd name="connsiteY28" fmla="*/ 6039403 h 6091904"/>
                <a:gd name="connsiteX29" fmla="*/ 2021248 w 3845917"/>
                <a:gd name="connsiteY29" fmla="*/ 6040580 h 6091904"/>
                <a:gd name="connsiteX30" fmla="*/ 3760596 w 3845917"/>
                <a:gd name="connsiteY30" fmla="*/ 3901085 h 6091904"/>
                <a:gd name="connsiteX31" fmla="*/ 3833942 w 3845917"/>
                <a:gd name="connsiteY31" fmla="*/ 3741557 h 6091904"/>
                <a:gd name="connsiteX32" fmla="*/ 3844153 w 3845917"/>
                <a:gd name="connsiteY32" fmla="*/ 3655059 h 6091904"/>
                <a:gd name="connsiteX33" fmla="*/ 3845917 w 3845917"/>
                <a:gd name="connsiteY33" fmla="*/ 3655059 h 6091904"/>
                <a:gd name="connsiteX34" fmla="*/ 3845917 w 3845917"/>
                <a:gd name="connsiteY34" fmla="*/ 480504 h 6091904"/>
                <a:gd name="connsiteX35" fmla="*/ 3843231 w 3845917"/>
                <a:gd name="connsiteY35" fmla="*/ 480504 h 6091904"/>
                <a:gd name="connsiteX36" fmla="*/ 3833942 w 3845917"/>
                <a:gd name="connsiteY36" fmla="*/ 401818 h 6091904"/>
                <a:gd name="connsiteX37" fmla="*/ 3256586 w 3845917"/>
                <a:gd name="connsiteY37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2767905 w 3845917"/>
                <a:gd name="connsiteY5" fmla="*/ 221873 h 6091904"/>
                <a:gd name="connsiteX6" fmla="*/ 2739320 w 3845917"/>
                <a:gd name="connsiteY6" fmla="*/ 266844 h 6091904"/>
                <a:gd name="connsiteX7" fmla="*/ 1922959 w 3845917"/>
                <a:gd name="connsiteY7" fmla="*/ 1292815 h 6091904"/>
                <a:gd name="connsiteX8" fmla="*/ 1106597 w 3845917"/>
                <a:gd name="connsiteY8" fmla="*/ 266844 h 6091904"/>
                <a:gd name="connsiteX9" fmla="*/ 1078012 w 3845917"/>
                <a:gd name="connsiteY9" fmla="*/ 221873 h 6091904"/>
                <a:gd name="connsiteX10" fmla="*/ 1037228 w 3845917"/>
                <a:gd name="connsiteY10" fmla="*/ 179663 h 6091904"/>
                <a:gd name="connsiteX11" fmla="*/ 1023319 w 3845917"/>
                <a:gd name="connsiteY11" fmla="*/ 162183 h 6091904"/>
                <a:gd name="connsiteX12" fmla="*/ 1023319 w 3845917"/>
                <a:gd name="connsiteY12" fmla="*/ 165268 h 6091904"/>
                <a:gd name="connsiteX13" fmla="*/ 1006050 w 3845917"/>
                <a:gd name="connsiteY13" fmla="*/ 147395 h 6091904"/>
                <a:gd name="connsiteX14" fmla="*/ 589331 w 3845917"/>
                <a:gd name="connsiteY14" fmla="*/ 0 h 6091904"/>
                <a:gd name="connsiteX15" fmla="*/ 11975 w 3845917"/>
                <a:gd name="connsiteY15" fmla="*/ 401818 h 6091904"/>
                <a:gd name="connsiteX16" fmla="*/ 2686 w 3845917"/>
                <a:gd name="connsiteY16" fmla="*/ 480504 h 6091904"/>
                <a:gd name="connsiteX17" fmla="*/ 0 w 3845917"/>
                <a:gd name="connsiteY17" fmla="*/ 480504 h 6091904"/>
                <a:gd name="connsiteX18" fmla="*/ 0 w 3845917"/>
                <a:gd name="connsiteY18" fmla="*/ 3655059 h 6091904"/>
                <a:gd name="connsiteX19" fmla="*/ 1764 w 3845917"/>
                <a:gd name="connsiteY19" fmla="*/ 3655059 h 6091904"/>
                <a:gd name="connsiteX20" fmla="*/ 11975 w 3845917"/>
                <a:gd name="connsiteY20" fmla="*/ 3741557 h 6091904"/>
                <a:gd name="connsiteX21" fmla="*/ 85321 w 3845917"/>
                <a:gd name="connsiteY21" fmla="*/ 3901085 h 6091904"/>
                <a:gd name="connsiteX22" fmla="*/ 1824340 w 3845917"/>
                <a:gd name="connsiteY22" fmla="*/ 6040175 h 6091904"/>
                <a:gd name="connsiteX23" fmla="*/ 1824669 w 3845917"/>
                <a:gd name="connsiteY23" fmla="*/ 6040580 h 6091904"/>
                <a:gd name="connsiteX24" fmla="*/ 1865511 w 3845917"/>
                <a:gd name="connsiteY24" fmla="*/ 6076909 h 6091904"/>
                <a:gd name="connsiteX25" fmla="*/ 1921637 w 3845917"/>
                <a:gd name="connsiteY25" fmla="*/ 6091904 h 6091904"/>
                <a:gd name="connsiteX26" fmla="*/ 1977764 w 3845917"/>
                <a:gd name="connsiteY26" fmla="*/ 6076909 h 6091904"/>
                <a:gd name="connsiteX27" fmla="*/ 2019800 w 3845917"/>
                <a:gd name="connsiteY27" fmla="*/ 6039403 h 6091904"/>
                <a:gd name="connsiteX28" fmla="*/ 2021248 w 3845917"/>
                <a:gd name="connsiteY28" fmla="*/ 6040580 h 6091904"/>
                <a:gd name="connsiteX29" fmla="*/ 3760596 w 3845917"/>
                <a:gd name="connsiteY29" fmla="*/ 3901085 h 6091904"/>
                <a:gd name="connsiteX30" fmla="*/ 3833942 w 3845917"/>
                <a:gd name="connsiteY30" fmla="*/ 3741557 h 6091904"/>
                <a:gd name="connsiteX31" fmla="*/ 3844153 w 3845917"/>
                <a:gd name="connsiteY31" fmla="*/ 3655059 h 6091904"/>
                <a:gd name="connsiteX32" fmla="*/ 3845917 w 3845917"/>
                <a:gd name="connsiteY32" fmla="*/ 3655059 h 6091904"/>
                <a:gd name="connsiteX33" fmla="*/ 3845917 w 3845917"/>
                <a:gd name="connsiteY33" fmla="*/ 480504 h 6091904"/>
                <a:gd name="connsiteX34" fmla="*/ 3843231 w 3845917"/>
                <a:gd name="connsiteY34" fmla="*/ 480504 h 6091904"/>
                <a:gd name="connsiteX35" fmla="*/ 3833942 w 3845917"/>
                <a:gd name="connsiteY35" fmla="*/ 401818 h 6091904"/>
                <a:gd name="connsiteX36" fmla="*/ 3256586 w 3845917"/>
                <a:gd name="connsiteY36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2739320 w 3845917"/>
                <a:gd name="connsiteY5" fmla="*/ 266844 h 6091904"/>
                <a:gd name="connsiteX6" fmla="*/ 1922959 w 3845917"/>
                <a:gd name="connsiteY6" fmla="*/ 1292815 h 6091904"/>
                <a:gd name="connsiteX7" fmla="*/ 1106597 w 3845917"/>
                <a:gd name="connsiteY7" fmla="*/ 266844 h 6091904"/>
                <a:gd name="connsiteX8" fmla="*/ 1078012 w 3845917"/>
                <a:gd name="connsiteY8" fmla="*/ 221873 h 6091904"/>
                <a:gd name="connsiteX9" fmla="*/ 1037228 w 3845917"/>
                <a:gd name="connsiteY9" fmla="*/ 179663 h 6091904"/>
                <a:gd name="connsiteX10" fmla="*/ 1023319 w 3845917"/>
                <a:gd name="connsiteY10" fmla="*/ 162183 h 6091904"/>
                <a:gd name="connsiteX11" fmla="*/ 1023319 w 3845917"/>
                <a:gd name="connsiteY11" fmla="*/ 165268 h 6091904"/>
                <a:gd name="connsiteX12" fmla="*/ 1006050 w 3845917"/>
                <a:gd name="connsiteY12" fmla="*/ 147395 h 6091904"/>
                <a:gd name="connsiteX13" fmla="*/ 589331 w 3845917"/>
                <a:gd name="connsiteY13" fmla="*/ 0 h 6091904"/>
                <a:gd name="connsiteX14" fmla="*/ 11975 w 3845917"/>
                <a:gd name="connsiteY14" fmla="*/ 401818 h 6091904"/>
                <a:gd name="connsiteX15" fmla="*/ 2686 w 3845917"/>
                <a:gd name="connsiteY15" fmla="*/ 480504 h 6091904"/>
                <a:gd name="connsiteX16" fmla="*/ 0 w 3845917"/>
                <a:gd name="connsiteY16" fmla="*/ 480504 h 6091904"/>
                <a:gd name="connsiteX17" fmla="*/ 0 w 3845917"/>
                <a:gd name="connsiteY17" fmla="*/ 3655059 h 6091904"/>
                <a:gd name="connsiteX18" fmla="*/ 1764 w 3845917"/>
                <a:gd name="connsiteY18" fmla="*/ 3655059 h 6091904"/>
                <a:gd name="connsiteX19" fmla="*/ 11975 w 3845917"/>
                <a:gd name="connsiteY19" fmla="*/ 3741557 h 6091904"/>
                <a:gd name="connsiteX20" fmla="*/ 85321 w 3845917"/>
                <a:gd name="connsiteY20" fmla="*/ 3901085 h 6091904"/>
                <a:gd name="connsiteX21" fmla="*/ 1824340 w 3845917"/>
                <a:gd name="connsiteY21" fmla="*/ 6040175 h 6091904"/>
                <a:gd name="connsiteX22" fmla="*/ 1824669 w 3845917"/>
                <a:gd name="connsiteY22" fmla="*/ 6040580 h 6091904"/>
                <a:gd name="connsiteX23" fmla="*/ 1865511 w 3845917"/>
                <a:gd name="connsiteY23" fmla="*/ 6076909 h 6091904"/>
                <a:gd name="connsiteX24" fmla="*/ 1921637 w 3845917"/>
                <a:gd name="connsiteY24" fmla="*/ 6091904 h 6091904"/>
                <a:gd name="connsiteX25" fmla="*/ 1977764 w 3845917"/>
                <a:gd name="connsiteY25" fmla="*/ 6076909 h 6091904"/>
                <a:gd name="connsiteX26" fmla="*/ 2019800 w 3845917"/>
                <a:gd name="connsiteY26" fmla="*/ 6039403 h 6091904"/>
                <a:gd name="connsiteX27" fmla="*/ 2021248 w 3845917"/>
                <a:gd name="connsiteY27" fmla="*/ 6040580 h 6091904"/>
                <a:gd name="connsiteX28" fmla="*/ 3760596 w 3845917"/>
                <a:gd name="connsiteY28" fmla="*/ 3901085 h 6091904"/>
                <a:gd name="connsiteX29" fmla="*/ 3833942 w 3845917"/>
                <a:gd name="connsiteY29" fmla="*/ 3741557 h 6091904"/>
                <a:gd name="connsiteX30" fmla="*/ 3844153 w 3845917"/>
                <a:gd name="connsiteY30" fmla="*/ 3655059 h 6091904"/>
                <a:gd name="connsiteX31" fmla="*/ 3845917 w 3845917"/>
                <a:gd name="connsiteY31" fmla="*/ 3655059 h 6091904"/>
                <a:gd name="connsiteX32" fmla="*/ 3845917 w 3845917"/>
                <a:gd name="connsiteY32" fmla="*/ 480504 h 6091904"/>
                <a:gd name="connsiteX33" fmla="*/ 3843231 w 3845917"/>
                <a:gd name="connsiteY33" fmla="*/ 480504 h 6091904"/>
                <a:gd name="connsiteX34" fmla="*/ 3833942 w 3845917"/>
                <a:gd name="connsiteY34" fmla="*/ 401818 h 6091904"/>
                <a:gd name="connsiteX35" fmla="*/ 3256586 w 3845917"/>
                <a:gd name="connsiteY35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1922959 w 3845917"/>
                <a:gd name="connsiteY5" fmla="*/ 1292815 h 6091904"/>
                <a:gd name="connsiteX6" fmla="*/ 1106597 w 3845917"/>
                <a:gd name="connsiteY6" fmla="*/ 266844 h 6091904"/>
                <a:gd name="connsiteX7" fmla="*/ 1078012 w 3845917"/>
                <a:gd name="connsiteY7" fmla="*/ 221873 h 6091904"/>
                <a:gd name="connsiteX8" fmla="*/ 1037228 w 3845917"/>
                <a:gd name="connsiteY8" fmla="*/ 179663 h 6091904"/>
                <a:gd name="connsiteX9" fmla="*/ 1023319 w 3845917"/>
                <a:gd name="connsiteY9" fmla="*/ 162183 h 6091904"/>
                <a:gd name="connsiteX10" fmla="*/ 1023319 w 3845917"/>
                <a:gd name="connsiteY10" fmla="*/ 165268 h 6091904"/>
                <a:gd name="connsiteX11" fmla="*/ 1006050 w 3845917"/>
                <a:gd name="connsiteY11" fmla="*/ 147395 h 6091904"/>
                <a:gd name="connsiteX12" fmla="*/ 589331 w 3845917"/>
                <a:gd name="connsiteY12" fmla="*/ 0 h 6091904"/>
                <a:gd name="connsiteX13" fmla="*/ 11975 w 3845917"/>
                <a:gd name="connsiteY13" fmla="*/ 401818 h 6091904"/>
                <a:gd name="connsiteX14" fmla="*/ 2686 w 3845917"/>
                <a:gd name="connsiteY14" fmla="*/ 480504 h 6091904"/>
                <a:gd name="connsiteX15" fmla="*/ 0 w 3845917"/>
                <a:gd name="connsiteY15" fmla="*/ 480504 h 6091904"/>
                <a:gd name="connsiteX16" fmla="*/ 0 w 3845917"/>
                <a:gd name="connsiteY16" fmla="*/ 3655059 h 6091904"/>
                <a:gd name="connsiteX17" fmla="*/ 1764 w 3845917"/>
                <a:gd name="connsiteY17" fmla="*/ 3655059 h 6091904"/>
                <a:gd name="connsiteX18" fmla="*/ 11975 w 3845917"/>
                <a:gd name="connsiteY18" fmla="*/ 3741557 h 6091904"/>
                <a:gd name="connsiteX19" fmla="*/ 85321 w 3845917"/>
                <a:gd name="connsiteY19" fmla="*/ 3901085 h 6091904"/>
                <a:gd name="connsiteX20" fmla="*/ 1824340 w 3845917"/>
                <a:gd name="connsiteY20" fmla="*/ 6040175 h 6091904"/>
                <a:gd name="connsiteX21" fmla="*/ 1824669 w 3845917"/>
                <a:gd name="connsiteY21" fmla="*/ 6040580 h 6091904"/>
                <a:gd name="connsiteX22" fmla="*/ 1865511 w 3845917"/>
                <a:gd name="connsiteY22" fmla="*/ 6076909 h 6091904"/>
                <a:gd name="connsiteX23" fmla="*/ 1921637 w 3845917"/>
                <a:gd name="connsiteY23" fmla="*/ 6091904 h 6091904"/>
                <a:gd name="connsiteX24" fmla="*/ 1977764 w 3845917"/>
                <a:gd name="connsiteY24" fmla="*/ 6076909 h 6091904"/>
                <a:gd name="connsiteX25" fmla="*/ 2019800 w 3845917"/>
                <a:gd name="connsiteY25" fmla="*/ 6039403 h 6091904"/>
                <a:gd name="connsiteX26" fmla="*/ 2021248 w 3845917"/>
                <a:gd name="connsiteY26" fmla="*/ 6040580 h 6091904"/>
                <a:gd name="connsiteX27" fmla="*/ 3760596 w 3845917"/>
                <a:gd name="connsiteY27" fmla="*/ 3901085 h 6091904"/>
                <a:gd name="connsiteX28" fmla="*/ 3833942 w 3845917"/>
                <a:gd name="connsiteY28" fmla="*/ 3741557 h 6091904"/>
                <a:gd name="connsiteX29" fmla="*/ 3844153 w 3845917"/>
                <a:gd name="connsiteY29" fmla="*/ 3655059 h 6091904"/>
                <a:gd name="connsiteX30" fmla="*/ 3845917 w 3845917"/>
                <a:gd name="connsiteY30" fmla="*/ 3655059 h 6091904"/>
                <a:gd name="connsiteX31" fmla="*/ 3845917 w 3845917"/>
                <a:gd name="connsiteY31" fmla="*/ 480504 h 6091904"/>
                <a:gd name="connsiteX32" fmla="*/ 3843231 w 3845917"/>
                <a:gd name="connsiteY32" fmla="*/ 480504 h 6091904"/>
                <a:gd name="connsiteX33" fmla="*/ 3833942 w 3845917"/>
                <a:gd name="connsiteY33" fmla="*/ 401818 h 6091904"/>
                <a:gd name="connsiteX34" fmla="*/ 3256586 w 3845917"/>
                <a:gd name="connsiteY34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1922959 w 3845917"/>
                <a:gd name="connsiteY5" fmla="*/ 1292815 h 6091904"/>
                <a:gd name="connsiteX6" fmla="*/ 1078012 w 3845917"/>
                <a:gd name="connsiteY6" fmla="*/ 221873 h 6091904"/>
                <a:gd name="connsiteX7" fmla="*/ 1037228 w 3845917"/>
                <a:gd name="connsiteY7" fmla="*/ 179663 h 6091904"/>
                <a:gd name="connsiteX8" fmla="*/ 1023319 w 3845917"/>
                <a:gd name="connsiteY8" fmla="*/ 162183 h 6091904"/>
                <a:gd name="connsiteX9" fmla="*/ 1023319 w 3845917"/>
                <a:gd name="connsiteY9" fmla="*/ 165268 h 6091904"/>
                <a:gd name="connsiteX10" fmla="*/ 1006050 w 3845917"/>
                <a:gd name="connsiteY10" fmla="*/ 147395 h 6091904"/>
                <a:gd name="connsiteX11" fmla="*/ 589331 w 3845917"/>
                <a:gd name="connsiteY11" fmla="*/ 0 h 6091904"/>
                <a:gd name="connsiteX12" fmla="*/ 11975 w 3845917"/>
                <a:gd name="connsiteY12" fmla="*/ 401818 h 6091904"/>
                <a:gd name="connsiteX13" fmla="*/ 2686 w 3845917"/>
                <a:gd name="connsiteY13" fmla="*/ 480504 h 6091904"/>
                <a:gd name="connsiteX14" fmla="*/ 0 w 3845917"/>
                <a:gd name="connsiteY14" fmla="*/ 480504 h 6091904"/>
                <a:gd name="connsiteX15" fmla="*/ 0 w 3845917"/>
                <a:gd name="connsiteY15" fmla="*/ 3655059 h 6091904"/>
                <a:gd name="connsiteX16" fmla="*/ 1764 w 3845917"/>
                <a:gd name="connsiteY16" fmla="*/ 3655059 h 6091904"/>
                <a:gd name="connsiteX17" fmla="*/ 11975 w 3845917"/>
                <a:gd name="connsiteY17" fmla="*/ 3741557 h 6091904"/>
                <a:gd name="connsiteX18" fmla="*/ 85321 w 3845917"/>
                <a:gd name="connsiteY18" fmla="*/ 3901085 h 6091904"/>
                <a:gd name="connsiteX19" fmla="*/ 1824340 w 3845917"/>
                <a:gd name="connsiteY19" fmla="*/ 6040175 h 6091904"/>
                <a:gd name="connsiteX20" fmla="*/ 1824669 w 3845917"/>
                <a:gd name="connsiteY20" fmla="*/ 6040580 h 6091904"/>
                <a:gd name="connsiteX21" fmla="*/ 1865511 w 3845917"/>
                <a:gd name="connsiteY21" fmla="*/ 6076909 h 6091904"/>
                <a:gd name="connsiteX22" fmla="*/ 1921637 w 3845917"/>
                <a:gd name="connsiteY22" fmla="*/ 6091904 h 6091904"/>
                <a:gd name="connsiteX23" fmla="*/ 1977764 w 3845917"/>
                <a:gd name="connsiteY23" fmla="*/ 6076909 h 6091904"/>
                <a:gd name="connsiteX24" fmla="*/ 2019800 w 3845917"/>
                <a:gd name="connsiteY24" fmla="*/ 6039403 h 6091904"/>
                <a:gd name="connsiteX25" fmla="*/ 2021248 w 3845917"/>
                <a:gd name="connsiteY25" fmla="*/ 6040580 h 6091904"/>
                <a:gd name="connsiteX26" fmla="*/ 3760596 w 3845917"/>
                <a:gd name="connsiteY26" fmla="*/ 3901085 h 6091904"/>
                <a:gd name="connsiteX27" fmla="*/ 3833942 w 3845917"/>
                <a:gd name="connsiteY27" fmla="*/ 3741557 h 6091904"/>
                <a:gd name="connsiteX28" fmla="*/ 3844153 w 3845917"/>
                <a:gd name="connsiteY28" fmla="*/ 3655059 h 6091904"/>
                <a:gd name="connsiteX29" fmla="*/ 3845917 w 3845917"/>
                <a:gd name="connsiteY29" fmla="*/ 3655059 h 6091904"/>
                <a:gd name="connsiteX30" fmla="*/ 3845917 w 3845917"/>
                <a:gd name="connsiteY30" fmla="*/ 480504 h 6091904"/>
                <a:gd name="connsiteX31" fmla="*/ 3843231 w 3845917"/>
                <a:gd name="connsiteY31" fmla="*/ 480504 h 6091904"/>
                <a:gd name="connsiteX32" fmla="*/ 3833942 w 3845917"/>
                <a:gd name="connsiteY32" fmla="*/ 401818 h 6091904"/>
                <a:gd name="connsiteX33" fmla="*/ 3256586 w 3845917"/>
                <a:gd name="connsiteY33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1922959 w 3845917"/>
                <a:gd name="connsiteY5" fmla="*/ 1292815 h 6091904"/>
                <a:gd name="connsiteX6" fmla="*/ 1037228 w 3845917"/>
                <a:gd name="connsiteY6" fmla="*/ 179663 h 6091904"/>
                <a:gd name="connsiteX7" fmla="*/ 1023319 w 3845917"/>
                <a:gd name="connsiteY7" fmla="*/ 162183 h 6091904"/>
                <a:gd name="connsiteX8" fmla="*/ 1023319 w 3845917"/>
                <a:gd name="connsiteY8" fmla="*/ 165268 h 6091904"/>
                <a:gd name="connsiteX9" fmla="*/ 1006050 w 3845917"/>
                <a:gd name="connsiteY9" fmla="*/ 147395 h 6091904"/>
                <a:gd name="connsiteX10" fmla="*/ 589331 w 3845917"/>
                <a:gd name="connsiteY10" fmla="*/ 0 h 6091904"/>
                <a:gd name="connsiteX11" fmla="*/ 11975 w 3845917"/>
                <a:gd name="connsiteY11" fmla="*/ 401818 h 6091904"/>
                <a:gd name="connsiteX12" fmla="*/ 2686 w 3845917"/>
                <a:gd name="connsiteY12" fmla="*/ 480504 h 6091904"/>
                <a:gd name="connsiteX13" fmla="*/ 0 w 3845917"/>
                <a:gd name="connsiteY13" fmla="*/ 480504 h 6091904"/>
                <a:gd name="connsiteX14" fmla="*/ 0 w 3845917"/>
                <a:gd name="connsiteY14" fmla="*/ 3655059 h 6091904"/>
                <a:gd name="connsiteX15" fmla="*/ 1764 w 3845917"/>
                <a:gd name="connsiteY15" fmla="*/ 3655059 h 6091904"/>
                <a:gd name="connsiteX16" fmla="*/ 11975 w 3845917"/>
                <a:gd name="connsiteY16" fmla="*/ 3741557 h 6091904"/>
                <a:gd name="connsiteX17" fmla="*/ 85321 w 3845917"/>
                <a:gd name="connsiteY17" fmla="*/ 3901085 h 6091904"/>
                <a:gd name="connsiteX18" fmla="*/ 1824340 w 3845917"/>
                <a:gd name="connsiteY18" fmla="*/ 6040175 h 6091904"/>
                <a:gd name="connsiteX19" fmla="*/ 1824669 w 3845917"/>
                <a:gd name="connsiteY19" fmla="*/ 6040580 h 6091904"/>
                <a:gd name="connsiteX20" fmla="*/ 1865511 w 3845917"/>
                <a:gd name="connsiteY20" fmla="*/ 6076909 h 6091904"/>
                <a:gd name="connsiteX21" fmla="*/ 1921637 w 3845917"/>
                <a:gd name="connsiteY21" fmla="*/ 6091904 h 6091904"/>
                <a:gd name="connsiteX22" fmla="*/ 1977764 w 3845917"/>
                <a:gd name="connsiteY22" fmla="*/ 6076909 h 6091904"/>
                <a:gd name="connsiteX23" fmla="*/ 2019800 w 3845917"/>
                <a:gd name="connsiteY23" fmla="*/ 6039403 h 6091904"/>
                <a:gd name="connsiteX24" fmla="*/ 2021248 w 3845917"/>
                <a:gd name="connsiteY24" fmla="*/ 6040580 h 6091904"/>
                <a:gd name="connsiteX25" fmla="*/ 3760596 w 3845917"/>
                <a:gd name="connsiteY25" fmla="*/ 3901085 h 6091904"/>
                <a:gd name="connsiteX26" fmla="*/ 3833942 w 3845917"/>
                <a:gd name="connsiteY26" fmla="*/ 3741557 h 6091904"/>
                <a:gd name="connsiteX27" fmla="*/ 3844153 w 3845917"/>
                <a:gd name="connsiteY27" fmla="*/ 3655059 h 6091904"/>
                <a:gd name="connsiteX28" fmla="*/ 3845917 w 3845917"/>
                <a:gd name="connsiteY28" fmla="*/ 3655059 h 6091904"/>
                <a:gd name="connsiteX29" fmla="*/ 3845917 w 3845917"/>
                <a:gd name="connsiteY29" fmla="*/ 480504 h 6091904"/>
                <a:gd name="connsiteX30" fmla="*/ 3843231 w 3845917"/>
                <a:gd name="connsiteY30" fmla="*/ 480504 h 6091904"/>
                <a:gd name="connsiteX31" fmla="*/ 3833942 w 3845917"/>
                <a:gd name="connsiteY31" fmla="*/ 401818 h 6091904"/>
                <a:gd name="connsiteX32" fmla="*/ 3256586 w 3845917"/>
                <a:gd name="connsiteY32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22599 w 3845917"/>
                <a:gd name="connsiteY3" fmla="*/ 162183 h 6091904"/>
                <a:gd name="connsiteX4" fmla="*/ 2808689 w 3845917"/>
                <a:gd name="connsiteY4" fmla="*/ 179664 h 6091904"/>
                <a:gd name="connsiteX5" fmla="*/ 1922959 w 3845917"/>
                <a:gd name="connsiteY5" fmla="*/ 1292815 h 6091904"/>
                <a:gd name="connsiteX6" fmla="*/ 1037228 w 3845917"/>
                <a:gd name="connsiteY6" fmla="*/ 179663 h 6091904"/>
                <a:gd name="connsiteX7" fmla="*/ 1023319 w 3845917"/>
                <a:gd name="connsiteY7" fmla="*/ 162183 h 6091904"/>
                <a:gd name="connsiteX8" fmla="*/ 1006050 w 3845917"/>
                <a:gd name="connsiteY8" fmla="*/ 147395 h 6091904"/>
                <a:gd name="connsiteX9" fmla="*/ 589331 w 3845917"/>
                <a:gd name="connsiteY9" fmla="*/ 0 h 6091904"/>
                <a:gd name="connsiteX10" fmla="*/ 11975 w 3845917"/>
                <a:gd name="connsiteY10" fmla="*/ 401818 h 6091904"/>
                <a:gd name="connsiteX11" fmla="*/ 2686 w 3845917"/>
                <a:gd name="connsiteY11" fmla="*/ 480504 h 6091904"/>
                <a:gd name="connsiteX12" fmla="*/ 0 w 3845917"/>
                <a:gd name="connsiteY12" fmla="*/ 480504 h 6091904"/>
                <a:gd name="connsiteX13" fmla="*/ 0 w 3845917"/>
                <a:gd name="connsiteY13" fmla="*/ 3655059 h 6091904"/>
                <a:gd name="connsiteX14" fmla="*/ 1764 w 3845917"/>
                <a:gd name="connsiteY14" fmla="*/ 3655059 h 6091904"/>
                <a:gd name="connsiteX15" fmla="*/ 11975 w 3845917"/>
                <a:gd name="connsiteY15" fmla="*/ 3741557 h 6091904"/>
                <a:gd name="connsiteX16" fmla="*/ 85321 w 3845917"/>
                <a:gd name="connsiteY16" fmla="*/ 3901085 h 6091904"/>
                <a:gd name="connsiteX17" fmla="*/ 1824340 w 3845917"/>
                <a:gd name="connsiteY17" fmla="*/ 6040175 h 6091904"/>
                <a:gd name="connsiteX18" fmla="*/ 1824669 w 3845917"/>
                <a:gd name="connsiteY18" fmla="*/ 6040580 h 6091904"/>
                <a:gd name="connsiteX19" fmla="*/ 1865511 w 3845917"/>
                <a:gd name="connsiteY19" fmla="*/ 6076909 h 6091904"/>
                <a:gd name="connsiteX20" fmla="*/ 1921637 w 3845917"/>
                <a:gd name="connsiteY20" fmla="*/ 6091904 h 6091904"/>
                <a:gd name="connsiteX21" fmla="*/ 1977764 w 3845917"/>
                <a:gd name="connsiteY21" fmla="*/ 6076909 h 6091904"/>
                <a:gd name="connsiteX22" fmla="*/ 2019800 w 3845917"/>
                <a:gd name="connsiteY22" fmla="*/ 6039403 h 6091904"/>
                <a:gd name="connsiteX23" fmla="*/ 2021248 w 3845917"/>
                <a:gd name="connsiteY23" fmla="*/ 6040580 h 6091904"/>
                <a:gd name="connsiteX24" fmla="*/ 3760596 w 3845917"/>
                <a:gd name="connsiteY24" fmla="*/ 3901085 h 6091904"/>
                <a:gd name="connsiteX25" fmla="*/ 3833942 w 3845917"/>
                <a:gd name="connsiteY25" fmla="*/ 3741557 h 6091904"/>
                <a:gd name="connsiteX26" fmla="*/ 3844153 w 3845917"/>
                <a:gd name="connsiteY26" fmla="*/ 3655059 h 6091904"/>
                <a:gd name="connsiteX27" fmla="*/ 3845917 w 3845917"/>
                <a:gd name="connsiteY27" fmla="*/ 3655059 h 6091904"/>
                <a:gd name="connsiteX28" fmla="*/ 3845917 w 3845917"/>
                <a:gd name="connsiteY28" fmla="*/ 480504 h 6091904"/>
                <a:gd name="connsiteX29" fmla="*/ 3843231 w 3845917"/>
                <a:gd name="connsiteY29" fmla="*/ 480504 h 6091904"/>
                <a:gd name="connsiteX30" fmla="*/ 3833942 w 3845917"/>
                <a:gd name="connsiteY30" fmla="*/ 401818 h 6091904"/>
                <a:gd name="connsiteX31" fmla="*/ 3256586 w 3845917"/>
                <a:gd name="connsiteY31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22599 w 3845917"/>
                <a:gd name="connsiteY2" fmla="*/ 165268 h 6091904"/>
                <a:gd name="connsiteX3" fmla="*/ 2808689 w 3845917"/>
                <a:gd name="connsiteY3" fmla="*/ 179664 h 6091904"/>
                <a:gd name="connsiteX4" fmla="*/ 1922959 w 3845917"/>
                <a:gd name="connsiteY4" fmla="*/ 1292815 h 6091904"/>
                <a:gd name="connsiteX5" fmla="*/ 1037228 w 3845917"/>
                <a:gd name="connsiteY5" fmla="*/ 179663 h 6091904"/>
                <a:gd name="connsiteX6" fmla="*/ 1023319 w 3845917"/>
                <a:gd name="connsiteY6" fmla="*/ 162183 h 6091904"/>
                <a:gd name="connsiteX7" fmla="*/ 1006050 w 3845917"/>
                <a:gd name="connsiteY7" fmla="*/ 147395 h 6091904"/>
                <a:gd name="connsiteX8" fmla="*/ 589331 w 3845917"/>
                <a:gd name="connsiteY8" fmla="*/ 0 h 6091904"/>
                <a:gd name="connsiteX9" fmla="*/ 11975 w 3845917"/>
                <a:gd name="connsiteY9" fmla="*/ 401818 h 6091904"/>
                <a:gd name="connsiteX10" fmla="*/ 2686 w 3845917"/>
                <a:gd name="connsiteY10" fmla="*/ 480504 h 6091904"/>
                <a:gd name="connsiteX11" fmla="*/ 0 w 3845917"/>
                <a:gd name="connsiteY11" fmla="*/ 480504 h 6091904"/>
                <a:gd name="connsiteX12" fmla="*/ 0 w 3845917"/>
                <a:gd name="connsiteY12" fmla="*/ 3655059 h 6091904"/>
                <a:gd name="connsiteX13" fmla="*/ 1764 w 3845917"/>
                <a:gd name="connsiteY13" fmla="*/ 3655059 h 6091904"/>
                <a:gd name="connsiteX14" fmla="*/ 11975 w 3845917"/>
                <a:gd name="connsiteY14" fmla="*/ 3741557 h 6091904"/>
                <a:gd name="connsiteX15" fmla="*/ 85321 w 3845917"/>
                <a:gd name="connsiteY15" fmla="*/ 3901085 h 6091904"/>
                <a:gd name="connsiteX16" fmla="*/ 1824340 w 3845917"/>
                <a:gd name="connsiteY16" fmla="*/ 6040175 h 6091904"/>
                <a:gd name="connsiteX17" fmla="*/ 1824669 w 3845917"/>
                <a:gd name="connsiteY17" fmla="*/ 6040580 h 6091904"/>
                <a:gd name="connsiteX18" fmla="*/ 1865511 w 3845917"/>
                <a:gd name="connsiteY18" fmla="*/ 6076909 h 6091904"/>
                <a:gd name="connsiteX19" fmla="*/ 1921637 w 3845917"/>
                <a:gd name="connsiteY19" fmla="*/ 6091904 h 6091904"/>
                <a:gd name="connsiteX20" fmla="*/ 1977764 w 3845917"/>
                <a:gd name="connsiteY20" fmla="*/ 6076909 h 6091904"/>
                <a:gd name="connsiteX21" fmla="*/ 2019800 w 3845917"/>
                <a:gd name="connsiteY21" fmla="*/ 6039403 h 6091904"/>
                <a:gd name="connsiteX22" fmla="*/ 2021248 w 3845917"/>
                <a:gd name="connsiteY22" fmla="*/ 6040580 h 6091904"/>
                <a:gd name="connsiteX23" fmla="*/ 3760596 w 3845917"/>
                <a:gd name="connsiteY23" fmla="*/ 3901085 h 6091904"/>
                <a:gd name="connsiteX24" fmla="*/ 3833942 w 3845917"/>
                <a:gd name="connsiteY24" fmla="*/ 3741557 h 6091904"/>
                <a:gd name="connsiteX25" fmla="*/ 3844153 w 3845917"/>
                <a:gd name="connsiteY25" fmla="*/ 3655059 h 6091904"/>
                <a:gd name="connsiteX26" fmla="*/ 3845917 w 3845917"/>
                <a:gd name="connsiteY26" fmla="*/ 3655059 h 6091904"/>
                <a:gd name="connsiteX27" fmla="*/ 3845917 w 3845917"/>
                <a:gd name="connsiteY27" fmla="*/ 480504 h 6091904"/>
                <a:gd name="connsiteX28" fmla="*/ 3843231 w 3845917"/>
                <a:gd name="connsiteY28" fmla="*/ 480504 h 6091904"/>
                <a:gd name="connsiteX29" fmla="*/ 3833942 w 3845917"/>
                <a:gd name="connsiteY29" fmla="*/ 401818 h 6091904"/>
                <a:gd name="connsiteX30" fmla="*/ 3256586 w 3845917"/>
                <a:gd name="connsiteY30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08689 w 3845917"/>
                <a:gd name="connsiteY2" fmla="*/ 179664 h 6091904"/>
                <a:gd name="connsiteX3" fmla="*/ 1922959 w 3845917"/>
                <a:gd name="connsiteY3" fmla="*/ 1292815 h 6091904"/>
                <a:gd name="connsiteX4" fmla="*/ 1037228 w 3845917"/>
                <a:gd name="connsiteY4" fmla="*/ 179663 h 6091904"/>
                <a:gd name="connsiteX5" fmla="*/ 1023319 w 3845917"/>
                <a:gd name="connsiteY5" fmla="*/ 162183 h 6091904"/>
                <a:gd name="connsiteX6" fmla="*/ 1006050 w 3845917"/>
                <a:gd name="connsiteY6" fmla="*/ 147395 h 6091904"/>
                <a:gd name="connsiteX7" fmla="*/ 589331 w 3845917"/>
                <a:gd name="connsiteY7" fmla="*/ 0 h 6091904"/>
                <a:gd name="connsiteX8" fmla="*/ 11975 w 3845917"/>
                <a:gd name="connsiteY8" fmla="*/ 401818 h 6091904"/>
                <a:gd name="connsiteX9" fmla="*/ 2686 w 3845917"/>
                <a:gd name="connsiteY9" fmla="*/ 480504 h 6091904"/>
                <a:gd name="connsiteX10" fmla="*/ 0 w 3845917"/>
                <a:gd name="connsiteY10" fmla="*/ 480504 h 6091904"/>
                <a:gd name="connsiteX11" fmla="*/ 0 w 3845917"/>
                <a:gd name="connsiteY11" fmla="*/ 3655059 h 6091904"/>
                <a:gd name="connsiteX12" fmla="*/ 1764 w 3845917"/>
                <a:gd name="connsiteY12" fmla="*/ 3655059 h 6091904"/>
                <a:gd name="connsiteX13" fmla="*/ 11975 w 3845917"/>
                <a:gd name="connsiteY13" fmla="*/ 3741557 h 6091904"/>
                <a:gd name="connsiteX14" fmla="*/ 85321 w 3845917"/>
                <a:gd name="connsiteY14" fmla="*/ 3901085 h 6091904"/>
                <a:gd name="connsiteX15" fmla="*/ 1824340 w 3845917"/>
                <a:gd name="connsiteY15" fmla="*/ 6040175 h 6091904"/>
                <a:gd name="connsiteX16" fmla="*/ 1824669 w 3845917"/>
                <a:gd name="connsiteY16" fmla="*/ 6040580 h 6091904"/>
                <a:gd name="connsiteX17" fmla="*/ 1865511 w 3845917"/>
                <a:gd name="connsiteY17" fmla="*/ 6076909 h 6091904"/>
                <a:gd name="connsiteX18" fmla="*/ 1921637 w 3845917"/>
                <a:gd name="connsiteY18" fmla="*/ 6091904 h 6091904"/>
                <a:gd name="connsiteX19" fmla="*/ 1977764 w 3845917"/>
                <a:gd name="connsiteY19" fmla="*/ 6076909 h 6091904"/>
                <a:gd name="connsiteX20" fmla="*/ 2019800 w 3845917"/>
                <a:gd name="connsiteY20" fmla="*/ 6039403 h 6091904"/>
                <a:gd name="connsiteX21" fmla="*/ 2021248 w 3845917"/>
                <a:gd name="connsiteY21" fmla="*/ 6040580 h 6091904"/>
                <a:gd name="connsiteX22" fmla="*/ 3760596 w 3845917"/>
                <a:gd name="connsiteY22" fmla="*/ 3901085 h 6091904"/>
                <a:gd name="connsiteX23" fmla="*/ 3833942 w 3845917"/>
                <a:gd name="connsiteY23" fmla="*/ 3741557 h 6091904"/>
                <a:gd name="connsiteX24" fmla="*/ 3844153 w 3845917"/>
                <a:gd name="connsiteY24" fmla="*/ 3655059 h 6091904"/>
                <a:gd name="connsiteX25" fmla="*/ 3845917 w 3845917"/>
                <a:gd name="connsiteY25" fmla="*/ 3655059 h 6091904"/>
                <a:gd name="connsiteX26" fmla="*/ 3845917 w 3845917"/>
                <a:gd name="connsiteY26" fmla="*/ 480504 h 6091904"/>
                <a:gd name="connsiteX27" fmla="*/ 3843231 w 3845917"/>
                <a:gd name="connsiteY27" fmla="*/ 480504 h 6091904"/>
                <a:gd name="connsiteX28" fmla="*/ 3833942 w 3845917"/>
                <a:gd name="connsiteY28" fmla="*/ 401818 h 6091904"/>
                <a:gd name="connsiteX29" fmla="*/ 3256586 w 3845917"/>
                <a:gd name="connsiteY29" fmla="*/ 0 h 6091904"/>
                <a:gd name="connsiteX0" fmla="*/ 3256586 w 3845917"/>
                <a:gd name="connsiteY0" fmla="*/ 0 h 6091904"/>
                <a:gd name="connsiteX1" fmla="*/ 2839868 w 3845917"/>
                <a:gd name="connsiteY1" fmla="*/ 147395 h 6091904"/>
                <a:gd name="connsiteX2" fmla="*/ 2808689 w 3845917"/>
                <a:gd name="connsiteY2" fmla="*/ 179664 h 6091904"/>
                <a:gd name="connsiteX3" fmla="*/ 1922959 w 3845917"/>
                <a:gd name="connsiteY3" fmla="*/ 1292815 h 6091904"/>
                <a:gd name="connsiteX4" fmla="*/ 1037228 w 3845917"/>
                <a:gd name="connsiteY4" fmla="*/ 179663 h 6091904"/>
                <a:gd name="connsiteX5" fmla="*/ 1006050 w 3845917"/>
                <a:gd name="connsiteY5" fmla="*/ 147395 h 6091904"/>
                <a:gd name="connsiteX6" fmla="*/ 589331 w 3845917"/>
                <a:gd name="connsiteY6" fmla="*/ 0 h 6091904"/>
                <a:gd name="connsiteX7" fmla="*/ 11975 w 3845917"/>
                <a:gd name="connsiteY7" fmla="*/ 401818 h 6091904"/>
                <a:gd name="connsiteX8" fmla="*/ 2686 w 3845917"/>
                <a:gd name="connsiteY8" fmla="*/ 480504 h 6091904"/>
                <a:gd name="connsiteX9" fmla="*/ 0 w 3845917"/>
                <a:gd name="connsiteY9" fmla="*/ 480504 h 6091904"/>
                <a:gd name="connsiteX10" fmla="*/ 0 w 3845917"/>
                <a:gd name="connsiteY10" fmla="*/ 3655059 h 6091904"/>
                <a:gd name="connsiteX11" fmla="*/ 1764 w 3845917"/>
                <a:gd name="connsiteY11" fmla="*/ 3655059 h 6091904"/>
                <a:gd name="connsiteX12" fmla="*/ 11975 w 3845917"/>
                <a:gd name="connsiteY12" fmla="*/ 3741557 h 6091904"/>
                <a:gd name="connsiteX13" fmla="*/ 85321 w 3845917"/>
                <a:gd name="connsiteY13" fmla="*/ 3901085 h 6091904"/>
                <a:gd name="connsiteX14" fmla="*/ 1824340 w 3845917"/>
                <a:gd name="connsiteY14" fmla="*/ 6040175 h 6091904"/>
                <a:gd name="connsiteX15" fmla="*/ 1824669 w 3845917"/>
                <a:gd name="connsiteY15" fmla="*/ 6040580 h 6091904"/>
                <a:gd name="connsiteX16" fmla="*/ 1865511 w 3845917"/>
                <a:gd name="connsiteY16" fmla="*/ 6076909 h 6091904"/>
                <a:gd name="connsiteX17" fmla="*/ 1921637 w 3845917"/>
                <a:gd name="connsiteY17" fmla="*/ 6091904 h 6091904"/>
                <a:gd name="connsiteX18" fmla="*/ 1977764 w 3845917"/>
                <a:gd name="connsiteY18" fmla="*/ 6076909 h 6091904"/>
                <a:gd name="connsiteX19" fmla="*/ 2019800 w 3845917"/>
                <a:gd name="connsiteY19" fmla="*/ 6039403 h 6091904"/>
                <a:gd name="connsiteX20" fmla="*/ 2021248 w 3845917"/>
                <a:gd name="connsiteY20" fmla="*/ 6040580 h 6091904"/>
                <a:gd name="connsiteX21" fmla="*/ 3760596 w 3845917"/>
                <a:gd name="connsiteY21" fmla="*/ 3901085 h 6091904"/>
                <a:gd name="connsiteX22" fmla="*/ 3833942 w 3845917"/>
                <a:gd name="connsiteY22" fmla="*/ 3741557 h 6091904"/>
                <a:gd name="connsiteX23" fmla="*/ 3844153 w 3845917"/>
                <a:gd name="connsiteY23" fmla="*/ 3655059 h 6091904"/>
                <a:gd name="connsiteX24" fmla="*/ 3845917 w 3845917"/>
                <a:gd name="connsiteY24" fmla="*/ 3655059 h 6091904"/>
                <a:gd name="connsiteX25" fmla="*/ 3845917 w 3845917"/>
                <a:gd name="connsiteY25" fmla="*/ 480504 h 6091904"/>
                <a:gd name="connsiteX26" fmla="*/ 3843231 w 3845917"/>
                <a:gd name="connsiteY26" fmla="*/ 480504 h 6091904"/>
                <a:gd name="connsiteX27" fmla="*/ 3833942 w 3845917"/>
                <a:gd name="connsiteY27" fmla="*/ 401818 h 6091904"/>
                <a:gd name="connsiteX28" fmla="*/ 3256586 w 3845917"/>
                <a:gd name="connsiteY28" fmla="*/ 0 h 6091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845917" h="6091904">
                  <a:moveTo>
                    <a:pt x="3256586" y="0"/>
                  </a:moveTo>
                  <a:cubicBezTo>
                    <a:pt x="3093848" y="0"/>
                    <a:pt x="2946515" y="56327"/>
                    <a:pt x="2839868" y="147395"/>
                  </a:cubicBezTo>
                  <a:lnTo>
                    <a:pt x="2808689" y="179664"/>
                  </a:lnTo>
                  <a:lnTo>
                    <a:pt x="1922959" y="1292815"/>
                  </a:lnTo>
                  <a:lnTo>
                    <a:pt x="1037228" y="179663"/>
                  </a:lnTo>
                  <a:lnTo>
                    <a:pt x="1006050" y="147395"/>
                  </a:lnTo>
                  <a:cubicBezTo>
                    <a:pt x="899402" y="56327"/>
                    <a:pt x="752070" y="0"/>
                    <a:pt x="589331" y="0"/>
                  </a:cubicBezTo>
                  <a:cubicBezTo>
                    <a:pt x="304539" y="0"/>
                    <a:pt x="66928" y="172500"/>
                    <a:pt x="11975" y="401818"/>
                  </a:cubicBezTo>
                  <a:lnTo>
                    <a:pt x="2686" y="480504"/>
                  </a:lnTo>
                  <a:lnTo>
                    <a:pt x="0" y="480504"/>
                  </a:lnTo>
                  <a:lnTo>
                    <a:pt x="0" y="3655059"/>
                  </a:lnTo>
                  <a:lnTo>
                    <a:pt x="1764" y="3655059"/>
                  </a:lnTo>
                  <a:lnTo>
                    <a:pt x="11975" y="3741557"/>
                  </a:lnTo>
                  <a:cubicBezTo>
                    <a:pt x="25713" y="3798886"/>
                    <a:pt x="50868" y="3852665"/>
                    <a:pt x="85321" y="3901085"/>
                  </a:cubicBezTo>
                  <a:lnTo>
                    <a:pt x="1824340" y="6040175"/>
                  </a:lnTo>
                  <a:lnTo>
                    <a:pt x="1824669" y="6040580"/>
                  </a:lnTo>
                  <a:lnTo>
                    <a:pt x="1865511" y="6076909"/>
                  </a:lnTo>
                  <a:cubicBezTo>
                    <a:pt x="1882762" y="6086565"/>
                    <a:pt x="1901728" y="6091904"/>
                    <a:pt x="1921637" y="6091904"/>
                  </a:cubicBezTo>
                  <a:cubicBezTo>
                    <a:pt x="1941546" y="6091904"/>
                    <a:pt x="1960513" y="6086565"/>
                    <a:pt x="1977764" y="6076909"/>
                  </a:cubicBezTo>
                  <a:lnTo>
                    <a:pt x="2019800" y="6039403"/>
                  </a:lnTo>
                  <a:lnTo>
                    <a:pt x="2021248" y="6040580"/>
                  </a:lnTo>
                  <a:lnTo>
                    <a:pt x="3760596" y="3901085"/>
                  </a:lnTo>
                  <a:cubicBezTo>
                    <a:pt x="3795049" y="3852665"/>
                    <a:pt x="3820204" y="3798886"/>
                    <a:pt x="3833942" y="3741557"/>
                  </a:cubicBezTo>
                  <a:lnTo>
                    <a:pt x="3844153" y="3655059"/>
                  </a:lnTo>
                  <a:lnTo>
                    <a:pt x="3845917" y="3655059"/>
                  </a:lnTo>
                  <a:lnTo>
                    <a:pt x="3845917" y="480504"/>
                  </a:lnTo>
                  <a:lnTo>
                    <a:pt x="3843231" y="480504"/>
                  </a:lnTo>
                  <a:lnTo>
                    <a:pt x="3833942" y="401818"/>
                  </a:lnTo>
                  <a:cubicBezTo>
                    <a:pt x="3778989" y="172500"/>
                    <a:pt x="3541378" y="0"/>
                    <a:pt x="3256586" y="0"/>
                  </a:cubicBezTo>
                  <a:close/>
                </a:path>
              </a:pathLst>
            </a:custGeom>
            <a:gradFill>
              <a:gsLst>
                <a:gs pos="0">
                  <a:srgbClr val="000000">
                    <a:alpha val="20000"/>
                  </a:srgbClr>
                </a:gs>
                <a:gs pos="48000">
                  <a:srgbClr val="000000">
                    <a:alpha val="20000"/>
                  </a:srgbClr>
                </a:gs>
                <a:gs pos="100000">
                  <a:schemeClr val="bg1">
                    <a:alpha val="0"/>
                  </a:schemeClr>
                </a:gs>
                <a:gs pos="52000">
                  <a:schemeClr val="bg1">
                    <a:alpha val="50000"/>
                  </a:schemeClr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EABE8D8-DC57-A986-E3B1-2D481E58ED84}"/>
              </a:ext>
            </a:extLst>
          </p:cNvPr>
          <p:cNvGrpSpPr/>
          <p:nvPr/>
        </p:nvGrpSpPr>
        <p:grpSpPr>
          <a:xfrm>
            <a:off x="3961327" y="995196"/>
            <a:ext cx="1984814" cy="2188102"/>
            <a:chOff x="3961327" y="995196"/>
            <a:chExt cx="1984814" cy="2188102"/>
          </a:xfrm>
        </p:grpSpPr>
        <p:grpSp>
          <p:nvGrpSpPr>
            <p:cNvPr id="1077" name="グループ化 1076">
              <a:extLst>
                <a:ext uri="{FF2B5EF4-FFF2-40B4-BE49-F238E27FC236}">
                  <a16:creationId xmlns:a16="http://schemas.microsoft.com/office/drawing/2014/main" id="{53A18056-9783-968B-1A43-45F31F7B26F3}"/>
                </a:ext>
              </a:extLst>
            </p:cNvPr>
            <p:cNvGrpSpPr/>
            <p:nvPr/>
          </p:nvGrpSpPr>
          <p:grpSpPr>
            <a:xfrm>
              <a:off x="3961327" y="995196"/>
              <a:ext cx="1983346" cy="2188102"/>
              <a:chOff x="-5252169" y="68939"/>
              <a:chExt cx="6203498" cy="6843937"/>
            </a:xfrm>
          </p:grpSpPr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6B9FB37E-E79C-C4C2-67B8-023B1F891DC2}"/>
                  </a:ext>
                </a:extLst>
              </p:cNvPr>
              <p:cNvSpPr/>
              <p:nvPr/>
            </p:nvSpPr>
            <p:spPr>
              <a:xfrm>
                <a:off x="-5251278" y="68939"/>
                <a:ext cx="6202607" cy="6843937"/>
              </a:xfrm>
              <a:custGeom>
                <a:avLst/>
                <a:gdLst>
                  <a:gd name="connsiteX0" fmla="*/ 3866433 w 6202606"/>
                  <a:gd name="connsiteY0" fmla="*/ 1284 h 6843937"/>
                  <a:gd name="connsiteX1" fmla="*/ 5253827 w 6202606"/>
                  <a:gd name="connsiteY1" fmla="*/ 660321 h 6843937"/>
                  <a:gd name="connsiteX2" fmla="*/ 5056774 w 6202606"/>
                  <a:gd name="connsiteY2" fmla="*/ 2016226 h 6843937"/>
                  <a:gd name="connsiteX3" fmla="*/ 5038328 w 6202606"/>
                  <a:gd name="connsiteY3" fmla="*/ 2041094 h 6843937"/>
                  <a:gd name="connsiteX4" fmla="*/ 5180938 w 6202606"/>
                  <a:gd name="connsiteY4" fmla="*/ 2078669 h 6843937"/>
                  <a:gd name="connsiteX5" fmla="*/ 6156776 w 6202606"/>
                  <a:gd name="connsiteY5" fmla="*/ 4227744 h 6843937"/>
                  <a:gd name="connsiteX6" fmla="*/ 4440740 w 6202606"/>
                  <a:gd name="connsiteY6" fmla="*/ 5848240 h 6843937"/>
                  <a:gd name="connsiteX7" fmla="*/ 4415066 w 6202606"/>
                  <a:gd name="connsiteY7" fmla="*/ 5844879 h 6843937"/>
                  <a:gd name="connsiteX8" fmla="*/ 4354420 w 6202606"/>
                  <a:gd name="connsiteY8" fmla="*/ 5914475 h 6843937"/>
                  <a:gd name="connsiteX9" fmla="*/ 3516784 w 6202606"/>
                  <a:gd name="connsiteY9" fmla="*/ 6529178 h 6843937"/>
                  <a:gd name="connsiteX10" fmla="*/ 943479 w 6202606"/>
                  <a:gd name="connsiteY10" fmla="*/ 6183617 h 6843937"/>
                  <a:gd name="connsiteX11" fmla="*/ 1140532 w 6202606"/>
                  <a:gd name="connsiteY11" fmla="*/ 4827711 h 6843937"/>
                  <a:gd name="connsiteX12" fmla="*/ 1171821 w 6202606"/>
                  <a:gd name="connsiteY12" fmla="*/ 4785528 h 6843937"/>
                  <a:gd name="connsiteX13" fmla="*/ 1021233 w 6202606"/>
                  <a:gd name="connsiteY13" fmla="*/ 4745852 h 6843937"/>
                  <a:gd name="connsiteX14" fmla="*/ 45811 w 6202606"/>
                  <a:gd name="connsiteY14" fmla="*/ 2597690 h 6843937"/>
                  <a:gd name="connsiteX15" fmla="*/ 1606687 w 6202606"/>
                  <a:gd name="connsiteY15" fmla="*/ 977363 h 6843937"/>
                  <a:gd name="connsiteX16" fmla="*/ 1761119 w 6202606"/>
                  <a:gd name="connsiteY16" fmla="*/ 977884 h 6843937"/>
                  <a:gd name="connsiteX17" fmla="*/ 1796639 w 6202606"/>
                  <a:gd name="connsiteY17" fmla="*/ 982535 h 6843937"/>
                  <a:gd name="connsiteX18" fmla="*/ 1842886 w 6202606"/>
                  <a:gd name="connsiteY18" fmla="*/ 929463 h 6843937"/>
                  <a:gd name="connsiteX19" fmla="*/ 2680522 w 6202606"/>
                  <a:gd name="connsiteY19" fmla="*/ 314759 h 6843937"/>
                  <a:gd name="connsiteX20" fmla="*/ 3866433 w 6202606"/>
                  <a:gd name="connsiteY20" fmla="*/ 1284 h 6843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202606" h="6843937">
                    <a:moveTo>
                      <a:pt x="3866433" y="1284"/>
                    </a:moveTo>
                    <a:cubicBezTo>
                      <a:pt x="4494748" y="-19391"/>
                      <a:pt x="5029073" y="209938"/>
                      <a:pt x="5253827" y="660321"/>
                    </a:cubicBezTo>
                    <a:cubicBezTo>
                      <a:pt x="5456106" y="1065666"/>
                      <a:pt x="5364547" y="1563724"/>
                      <a:pt x="5056774" y="2016226"/>
                    </a:cubicBezTo>
                    <a:lnTo>
                      <a:pt x="5038328" y="2041094"/>
                    </a:lnTo>
                    <a:lnTo>
                      <a:pt x="5180938" y="2078669"/>
                    </a:lnTo>
                    <a:cubicBezTo>
                      <a:pt x="5917879" y="2324137"/>
                      <a:pt x="6349396" y="3246801"/>
                      <a:pt x="6156776" y="4227744"/>
                    </a:cubicBezTo>
                    <a:cubicBezTo>
                      <a:pt x="5964155" y="5208688"/>
                      <a:pt x="5215783" y="5899668"/>
                      <a:pt x="4440740" y="5848240"/>
                    </a:cubicBezTo>
                    <a:lnTo>
                      <a:pt x="4415066" y="5844879"/>
                    </a:lnTo>
                    <a:lnTo>
                      <a:pt x="4354420" y="5914475"/>
                    </a:lnTo>
                    <a:cubicBezTo>
                      <a:pt x="4132180" y="6150823"/>
                      <a:pt x="3848531" y="6363627"/>
                      <a:pt x="3516784" y="6529178"/>
                    </a:cubicBezTo>
                    <a:cubicBezTo>
                      <a:pt x="2455193" y="7058944"/>
                      <a:pt x="1303086" y="6904230"/>
                      <a:pt x="943479" y="6183617"/>
                    </a:cubicBezTo>
                    <a:cubicBezTo>
                      <a:pt x="741200" y="5778272"/>
                      <a:pt x="832759" y="5280213"/>
                      <a:pt x="1140532" y="4827711"/>
                    </a:cubicBezTo>
                    <a:lnTo>
                      <a:pt x="1171821" y="4785528"/>
                    </a:lnTo>
                    <a:lnTo>
                      <a:pt x="1021233" y="4745852"/>
                    </a:lnTo>
                    <a:cubicBezTo>
                      <a:pt x="284605" y="4500487"/>
                      <a:pt x="-146727" y="3578217"/>
                      <a:pt x="45811" y="2597690"/>
                    </a:cubicBezTo>
                    <a:cubicBezTo>
                      <a:pt x="225513" y="1682532"/>
                      <a:pt x="889132" y="1019859"/>
                      <a:pt x="1606687" y="977363"/>
                    </a:cubicBezTo>
                    <a:cubicBezTo>
                      <a:pt x="1657941" y="974328"/>
                      <a:pt x="1709470" y="974457"/>
                      <a:pt x="1761119" y="977884"/>
                    </a:cubicBezTo>
                    <a:lnTo>
                      <a:pt x="1796639" y="982535"/>
                    </a:lnTo>
                    <a:lnTo>
                      <a:pt x="1842886" y="929463"/>
                    </a:lnTo>
                    <a:cubicBezTo>
                      <a:pt x="2065126" y="693115"/>
                      <a:pt x="2348774" y="480310"/>
                      <a:pt x="2680522" y="314759"/>
                    </a:cubicBezTo>
                    <a:cubicBezTo>
                      <a:pt x="3078618" y="116097"/>
                      <a:pt x="3489443" y="13690"/>
                      <a:pt x="3866433" y="12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9C03637F-4C32-B186-D45E-E12B89F16472}"/>
                  </a:ext>
                </a:extLst>
              </p:cNvPr>
              <p:cNvSpPr/>
              <p:nvPr/>
            </p:nvSpPr>
            <p:spPr>
              <a:xfrm>
                <a:off x="-3952139" y="3614740"/>
                <a:ext cx="2821045" cy="2805987"/>
              </a:xfrm>
              <a:custGeom>
                <a:avLst/>
                <a:gdLst>
                  <a:gd name="connsiteX0" fmla="*/ 1609725 w 2809875"/>
                  <a:gd name="connsiteY0" fmla="*/ 0 h 2790825"/>
                  <a:gd name="connsiteX1" fmla="*/ 0 w 2809875"/>
                  <a:gd name="connsiteY1" fmla="*/ 2038350 h 2790825"/>
                  <a:gd name="connsiteX2" fmla="*/ 1209675 w 2809875"/>
                  <a:gd name="connsiteY2" fmla="*/ 2790825 h 2790825"/>
                  <a:gd name="connsiteX3" fmla="*/ 2809875 w 2809875"/>
                  <a:gd name="connsiteY3" fmla="*/ 1500187 h 2790825"/>
                  <a:gd name="connsiteX4" fmla="*/ 1609725 w 2809875"/>
                  <a:gd name="connsiteY4" fmla="*/ 0 h 2790825"/>
                  <a:gd name="connsiteX0" fmla="*/ 1609725 w 2809875"/>
                  <a:gd name="connsiteY0" fmla="*/ 0 h 2803186"/>
                  <a:gd name="connsiteX1" fmla="*/ 0 w 2809875"/>
                  <a:gd name="connsiteY1" fmla="*/ 2038350 h 2803186"/>
                  <a:gd name="connsiteX2" fmla="*/ 1209675 w 2809875"/>
                  <a:gd name="connsiteY2" fmla="*/ 2790825 h 2803186"/>
                  <a:gd name="connsiteX3" fmla="*/ 2809875 w 2809875"/>
                  <a:gd name="connsiteY3" fmla="*/ 1500187 h 2803186"/>
                  <a:gd name="connsiteX4" fmla="*/ 1609725 w 2809875"/>
                  <a:gd name="connsiteY4" fmla="*/ 0 h 2803186"/>
                  <a:gd name="connsiteX0" fmla="*/ 1609726 w 2809876"/>
                  <a:gd name="connsiteY0" fmla="*/ 0 h 2806361"/>
                  <a:gd name="connsiteX1" fmla="*/ 1 w 2809876"/>
                  <a:gd name="connsiteY1" fmla="*/ 2038350 h 2806361"/>
                  <a:gd name="connsiteX2" fmla="*/ 1209676 w 2809876"/>
                  <a:gd name="connsiteY2" fmla="*/ 2790825 h 2806361"/>
                  <a:gd name="connsiteX3" fmla="*/ 2809876 w 2809876"/>
                  <a:gd name="connsiteY3" fmla="*/ 1500187 h 2806361"/>
                  <a:gd name="connsiteX4" fmla="*/ 1609726 w 2809876"/>
                  <a:gd name="connsiteY4" fmla="*/ 0 h 2806361"/>
                  <a:gd name="connsiteX0" fmla="*/ 1609727 w 2809877"/>
                  <a:gd name="connsiteY0" fmla="*/ 0 h 2806361"/>
                  <a:gd name="connsiteX1" fmla="*/ 2 w 2809877"/>
                  <a:gd name="connsiteY1" fmla="*/ 2038350 h 2806361"/>
                  <a:gd name="connsiteX2" fmla="*/ 1209677 w 2809877"/>
                  <a:gd name="connsiteY2" fmla="*/ 2790825 h 2806361"/>
                  <a:gd name="connsiteX3" fmla="*/ 2809877 w 2809877"/>
                  <a:gd name="connsiteY3" fmla="*/ 1500187 h 2806361"/>
                  <a:gd name="connsiteX4" fmla="*/ 1609727 w 2809877"/>
                  <a:gd name="connsiteY4" fmla="*/ 0 h 2806361"/>
                  <a:gd name="connsiteX0" fmla="*/ 1609727 w 2809877"/>
                  <a:gd name="connsiteY0" fmla="*/ 0 h 2806361"/>
                  <a:gd name="connsiteX1" fmla="*/ 2 w 2809877"/>
                  <a:gd name="connsiteY1" fmla="*/ 2038350 h 2806361"/>
                  <a:gd name="connsiteX2" fmla="*/ 1209677 w 2809877"/>
                  <a:gd name="connsiteY2" fmla="*/ 2790825 h 2806361"/>
                  <a:gd name="connsiteX3" fmla="*/ 2809877 w 2809877"/>
                  <a:gd name="connsiteY3" fmla="*/ 1500187 h 2806361"/>
                  <a:gd name="connsiteX4" fmla="*/ 1609727 w 2809877"/>
                  <a:gd name="connsiteY4" fmla="*/ 0 h 2806361"/>
                  <a:gd name="connsiteX0" fmla="*/ 1609727 w 2818182"/>
                  <a:gd name="connsiteY0" fmla="*/ 0 h 2806361"/>
                  <a:gd name="connsiteX1" fmla="*/ 2 w 2818182"/>
                  <a:gd name="connsiteY1" fmla="*/ 2038350 h 2806361"/>
                  <a:gd name="connsiteX2" fmla="*/ 1209677 w 2818182"/>
                  <a:gd name="connsiteY2" fmla="*/ 2790825 h 2806361"/>
                  <a:gd name="connsiteX3" fmla="*/ 2809877 w 2818182"/>
                  <a:gd name="connsiteY3" fmla="*/ 1500187 h 2806361"/>
                  <a:gd name="connsiteX4" fmla="*/ 1609727 w 2818182"/>
                  <a:gd name="connsiteY4" fmla="*/ 0 h 2806361"/>
                  <a:gd name="connsiteX0" fmla="*/ 1609727 w 2820422"/>
                  <a:gd name="connsiteY0" fmla="*/ 0 h 2806361"/>
                  <a:gd name="connsiteX1" fmla="*/ 2 w 2820422"/>
                  <a:gd name="connsiteY1" fmla="*/ 2038350 h 2806361"/>
                  <a:gd name="connsiteX2" fmla="*/ 1209677 w 2820422"/>
                  <a:gd name="connsiteY2" fmla="*/ 2790825 h 2806361"/>
                  <a:gd name="connsiteX3" fmla="*/ 2809877 w 2820422"/>
                  <a:gd name="connsiteY3" fmla="*/ 1500187 h 2806361"/>
                  <a:gd name="connsiteX4" fmla="*/ 1609727 w 2820422"/>
                  <a:gd name="connsiteY4" fmla="*/ 0 h 2806361"/>
                  <a:gd name="connsiteX0" fmla="*/ 1610351 w 2821046"/>
                  <a:gd name="connsiteY0" fmla="*/ 0 h 2805988"/>
                  <a:gd name="connsiteX1" fmla="*/ 626 w 2821046"/>
                  <a:gd name="connsiteY1" fmla="*/ 2038350 h 2805988"/>
                  <a:gd name="connsiteX2" fmla="*/ 1210301 w 2821046"/>
                  <a:gd name="connsiteY2" fmla="*/ 2790825 h 2805988"/>
                  <a:gd name="connsiteX3" fmla="*/ 2810501 w 2821046"/>
                  <a:gd name="connsiteY3" fmla="*/ 1500187 h 2805988"/>
                  <a:gd name="connsiteX4" fmla="*/ 1610351 w 2821046"/>
                  <a:gd name="connsiteY4" fmla="*/ 0 h 2805988"/>
                  <a:gd name="connsiteX0" fmla="*/ 1610351 w 2821046"/>
                  <a:gd name="connsiteY0" fmla="*/ 0 h 2805988"/>
                  <a:gd name="connsiteX1" fmla="*/ 626 w 2821046"/>
                  <a:gd name="connsiteY1" fmla="*/ 2038350 h 2805988"/>
                  <a:gd name="connsiteX2" fmla="*/ 1210301 w 2821046"/>
                  <a:gd name="connsiteY2" fmla="*/ 2790825 h 2805988"/>
                  <a:gd name="connsiteX3" fmla="*/ 2810501 w 2821046"/>
                  <a:gd name="connsiteY3" fmla="*/ 1500187 h 2805988"/>
                  <a:gd name="connsiteX4" fmla="*/ 1610351 w 2821046"/>
                  <a:gd name="connsiteY4" fmla="*/ 0 h 280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21046" h="2805988">
                    <a:moveTo>
                      <a:pt x="1610351" y="0"/>
                    </a:moveTo>
                    <a:cubicBezTo>
                      <a:pt x="807077" y="779462"/>
                      <a:pt x="18088" y="1654175"/>
                      <a:pt x="626" y="2038350"/>
                    </a:cubicBezTo>
                    <a:cubicBezTo>
                      <a:pt x="-16836" y="2422525"/>
                      <a:pt x="329238" y="2897188"/>
                      <a:pt x="1210301" y="2790825"/>
                    </a:cubicBezTo>
                    <a:cubicBezTo>
                      <a:pt x="2091364" y="2684462"/>
                      <a:pt x="2924801" y="1990725"/>
                      <a:pt x="2810501" y="1500187"/>
                    </a:cubicBezTo>
                    <a:cubicBezTo>
                      <a:pt x="2696201" y="1009649"/>
                      <a:pt x="2453314" y="647700"/>
                      <a:pt x="1610351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13274EC0-209C-37E7-A922-CC2A584B1884}"/>
                  </a:ext>
                </a:extLst>
              </p:cNvPr>
              <p:cNvSpPr/>
              <p:nvPr/>
            </p:nvSpPr>
            <p:spPr>
              <a:xfrm>
                <a:off x="-4891569" y="1418280"/>
                <a:ext cx="2402143" cy="3048929"/>
              </a:xfrm>
              <a:custGeom>
                <a:avLst/>
                <a:gdLst>
                  <a:gd name="connsiteX0" fmla="*/ 2395538 w 2395538"/>
                  <a:gd name="connsiteY0" fmla="*/ 2066925 h 3024188"/>
                  <a:gd name="connsiteX1" fmla="*/ 1614488 w 2395538"/>
                  <a:gd name="connsiteY1" fmla="*/ 2838450 h 3024188"/>
                  <a:gd name="connsiteX2" fmla="*/ 795338 w 2395538"/>
                  <a:gd name="connsiteY2" fmla="*/ 3024188 h 3024188"/>
                  <a:gd name="connsiteX3" fmla="*/ 0 w 2395538"/>
                  <a:gd name="connsiteY3" fmla="*/ 1628775 h 3024188"/>
                  <a:gd name="connsiteX4" fmla="*/ 438150 w 2395538"/>
                  <a:gd name="connsiteY4" fmla="*/ 471488 h 3024188"/>
                  <a:gd name="connsiteX5" fmla="*/ 1290638 w 2395538"/>
                  <a:gd name="connsiteY5" fmla="*/ 0 h 3024188"/>
                  <a:gd name="connsiteX6" fmla="*/ 1166813 w 2395538"/>
                  <a:gd name="connsiteY6" fmla="*/ 614363 h 3024188"/>
                  <a:gd name="connsiteX7" fmla="*/ 1652588 w 2395538"/>
                  <a:gd name="connsiteY7" fmla="*/ 1447800 h 3024188"/>
                  <a:gd name="connsiteX8" fmla="*/ 2395538 w 2395538"/>
                  <a:gd name="connsiteY8" fmla="*/ 2066925 h 3024188"/>
                  <a:gd name="connsiteX0" fmla="*/ 2395538 w 2395538"/>
                  <a:gd name="connsiteY0" fmla="*/ 2076676 h 3033939"/>
                  <a:gd name="connsiteX1" fmla="*/ 1614488 w 2395538"/>
                  <a:gd name="connsiteY1" fmla="*/ 2848201 h 3033939"/>
                  <a:gd name="connsiteX2" fmla="*/ 795338 w 2395538"/>
                  <a:gd name="connsiteY2" fmla="*/ 3033939 h 3033939"/>
                  <a:gd name="connsiteX3" fmla="*/ 0 w 2395538"/>
                  <a:gd name="connsiteY3" fmla="*/ 1638526 h 3033939"/>
                  <a:gd name="connsiteX4" fmla="*/ 438150 w 2395538"/>
                  <a:gd name="connsiteY4" fmla="*/ 481239 h 3033939"/>
                  <a:gd name="connsiteX5" fmla="*/ 1290638 w 2395538"/>
                  <a:gd name="connsiteY5" fmla="*/ 9751 h 3033939"/>
                  <a:gd name="connsiteX6" fmla="*/ 1166813 w 2395538"/>
                  <a:gd name="connsiteY6" fmla="*/ 624114 h 3033939"/>
                  <a:gd name="connsiteX7" fmla="*/ 1652588 w 2395538"/>
                  <a:gd name="connsiteY7" fmla="*/ 1457551 h 3033939"/>
                  <a:gd name="connsiteX8" fmla="*/ 2395538 w 2395538"/>
                  <a:gd name="connsiteY8" fmla="*/ 2076676 h 3033939"/>
                  <a:gd name="connsiteX0" fmla="*/ 2395538 w 2395538"/>
                  <a:gd name="connsiteY0" fmla="*/ 2076676 h 3033939"/>
                  <a:gd name="connsiteX1" fmla="*/ 1614488 w 2395538"/>
                  <a:gd name="connsiteY1" fmla="*/ 2848201 h 3033939"/>
                  <a:gd name="connsiteX2" fmla="*/ 795338 w 2395538"/>
                  <a:gd name="connsiteY2" fmla="*/ 3033939 h 3033939"/>
                  <a:gd name="connsiteX3" fmla="*/ 0 w 2395538"/>
                  <a:gd name="connsiteY3" fmla="*/ 1638526 h 3033939"/>
                  <a:gd name="connsiteX4" fmla="*/ 438150 w 2395538"/>
                  <a:gd name="connsiteY4" fmla="*/ 481239 h 3033939"/>
                  <a:gd name="connsiteX5" fmla="*/ 1290638 w 2395538"/>
                  <a:gd name="connsiteY5" fmla="*/ 9751 h 3033939"/>
                  <a:gd name="connsiteX6" fmla="*/ 1166813 w 2395538"/>
                  <a:gd name="connsiteY6" fmla="*/ 624114 h 3033939"/>
                  <a:gd name="connsiteX7" fmla="*/ 1652588 w 2395538"/>
                  <a:gd name="connsiteY7" fmla="*/ 1457551 h 3033939"/>
                  <a:gd name="connsiteX8" fmla="*/ 2395538 w 2395538"/>
                  <a:gd name="connsiteY8" fmla="*/ 2076676 h 3033939"/>
                  <a:gd name="connsiteX0" fmla="*/ 2395538 w 2395538"/>
                  <a:gd name="connsiteY0" fmla="*/ 2076676 h 3033939"/>
                  <a:gd name="connsiteX1" fmla="*/ 1614488 w 2395538"/>
                  <a:gd name="connsiteY1" fmla="*/ 2848201 h 3033939"/>
                  <a:gd name="connsiteX2" fmla="*/ 795338 w 2395538"/>
                  <a:gd name="connsiteY2" fmla="*/ 3033939 h 3033939"/>
                  <a:gd name="connsiteX3" fmla="*/ 0 w 2395538"/>
                  <a:gd name="connsiteY3" fmla="*/ 1638526 h 3033939"/>
                  <a:gd name="connsiteX4" fmla="*/ 438150 w 2395538"/>
                  <a:gd name="connsiteY4" fmla="*/ 481239 h 3033939"/>
                  <a:gd name="connsiteX5" fmla="*/ 1290638 w 2395538"/>
                  <a:gd name="connsiteY5" fmla="*/ 9751 h 3033939"/>
                  <a:gd name="connsiteX6" fmla="*/ 1166813 w 2395538"/>
                  <a:gd name="connsiteY6" fmla="*/ 624114 h 3033939"/>
                  <a:gd name="connsiteX7" fmla="*/ 1652588 w 2395538"/>
                  <a:gd name="connsiteY7" fmla="*/ 1457551 h 3033939"/>
                  <a:gd name="connsiteX8" fmla="*/ 2395538 w 2395538"/>
                  <a:gd name="connsiteY8" fmla="*/ 2076676 h 3033939"/>
                  <a:gd name="connsiteX0" fmla="*/ 2395538 w 2395538"/>
                  <a:gd name="connsiteY0" fmla="*/ 2076676 h 3066332"/>
                  <a:gd name="connsiteX1" fmla="*/ 1614488 w 2395538"/>
                  <a:gd name="connsiteY1" fmla="*/ 2848201 h 3066332"/>
                  <a:gd name="connsiteX2" fmla="*/ 795338 w 2395538"/>
                  <a:gd name="connsiteY2" fmla="*/ 3033939 h 3066332"/>
                  <a:gd name="connsiteX3" fmla="*/ 0 w 2395538"/>
                  <a:gd name="connsiteY3" fmla="*/ 1638526 h 3066332"/>
                  <a:gd name="connsiteX4" fmla="*/ 438150 w 2395538"/>
                  <a:gd name="connsiteY4" fmla="*/ 481239 h 3066332"/>
                  <a:gd name="connsiteX5" fmla="*/ 1290638 w 2395538"/>
                  <a:gd name="connsiteY5" fmla="*/ 9751 h 3066332"/>
                  <a:gd name="connsiteX6" fmla="*/ 1166813 w 2395538"/>
                  <a:gd name="connsiteY6" fmla="*/ 624114 h 3066332"/>
                  <a:gd name="connsiteX7" fmla="*/ 1652588 w 2395538"/>
                  <a:gd name="connsiteY7" fmla="*/ 1457551 h 3066332"/>
                  <a:gd name="connsiteX8" fmla="*/ 2395538 w 2395538"/>
                  <a:gd name="connsiteY8" fmla="*/ 2076676 h 3066332"/>
                  <a:gd name="connsiteX0" fmla="*/ 2395538 w 2395538"/>
                  <a:gd name="connsiteY0" fmla="*/ 2076676 h 3080923"/>
                  <a:gd name="connsiteX1" fmla="*/ 1614488 w 2395538"/>
                  <a:gd name="connsiteY1" fmla="*/ 2848201 h 3080923"/>
                  <a:gd name="connsiteX2" fmla="*/ 795338 w 2395538"/>
                  <a:gd name="connsiteY2" fmla="*/ 3033939 h 3080923"/>
                  <a:gd name="connsiteX3" fmla="*/ 0 w 2395538"/>
                  <a:gd name="connsiteY3" fmla="*/ 1638526 h 3080923"/>
                  <a:gd name="connsiteX4" fmla="*/ 438150 w 2395538"/>
                  <a:gd name="connsiteY4" fmla="*/ 481239 h 3080923"/>
                  <a:gd name="connsiteX5" fmla="*/ 1290638 w 2395538"/>
                  <a:gd name="connsiteY5" fmla="*/ 9751 h 3080923"/>
                  <a:gd name="connsiteX6" fmla="*/ 1166813 w 2395538"/>
                  <a:gd name="connsiteY6" fmla="*/ 624114 h 3080923"/>
                  <a:gd name="connsiteX7" fmla="*/ 1652588 w 2395538"/>
                  <a:gd name="connsiteY7" fmla="*/ 1457551 h 3080923"/>
                  <a:gd name="connsiteX8" fmla="*/ 2395538 w 2395538"/>
                  <a:gd name="connsiteY8" fmla="*/ 2076676 h 3080923"/>
                  <a:gd name="connsiteX0" fmla="*/ 2395538 w 2395538"/>
                  <a:gd name="connsiteY0" fmla="*/ 2076676 h 3077259"/>
                  <a:gd name="connsiteX1" fmla="*/ 1614488 w 2395538"/>
                  <a:gd name="connsiteY1" fmla="*/ 2848201 h 3077259"/>
                  <a:gd name="connsiteX2" fmla="*/ 795338 w 2395538"/>
                  <a:gd name="connsiteY2" fmla="*/ 3033939 h 3077259"/>
                  <a:gd name="connsiteX3" fmla="*/ 0 w 2395538"/>
                  <a:gd name="connsiteY3" fmla="*/ 1638526 h 3077259"/>
                  <a:gd name="connsiteX4" fmla="*/ 438150 w 2395538"/>
                  <a:gd name="connsiteY4" fmla="*/ 481239 h 3077259"/>
                  <a:gd name="connsiteX5" fmla="*/ 1290638 w 2395538"/>
                  <a:gd name="connsiteY5" fmla="*/ 9751 h 3077259"/>
                  <a:gd name="connsiteX6" fmla="*/ 1166813 w 2395538"/>
                  <a:gd name="connsiteY6" fmla="*/ 624114 h 3077259"/>
                  <a:gd name="connsiteX7" fmla="*/ 1652588 w 2395538"/>
                  <a:gd name="connsiteY7" fmla="*/ 1457551 h 3077259"/>
                  <a:gd name="connsiteX8" fmla="*/ 2395538 w 2395538"/>
                  <a:gd name="connsiteY8" fmla="*/ 2076676 h 3077259"/>
                  <a:gd name="connsiteX0" fmla="*/ 2402236 w 2402236"/>
                  <a:gd name="connsiteY0" fmla="*/ 2076676 h 3077259"/>
                  <a:gd name="connsiteX1" fmla="*/ 1621186 w 2402236"/>
                  <a:gd name="connsiteY1" fmla="*/ 2848201 h 3077259"/>
                  <a:gd name="connsiteX2" fmla="*/ 802036 w 2402236"/>
                  <a:gd name="connsiteY2" fmla="*/ 3033939 h 3077259"/>
                  <a:gd name="connsiteX3" fmla="*/ 6698 w 2402236"/>
                  <a:gd name="connsiteY3" fmla="*/ 1638526 h 3077259"/>
                  <a:gd name="connsiteX4" fmla="*/ 444848 w 2402236"/>
                  <a:gd name="connsiteY4" fmla="*/ 481239 h 3077259"/>
                  <a:gd name="connsiteX5" fmla="*/ 1297336 w 2402236"/>
                  <a:gd name="connsiteY5" fmla="*/ 9751 h 3077259"/>
                  <a:gd name="connsiteX6" fmla="*/ 1173511 w 2402236"/>
                  <a:gd name="connsiteY6" fmla="*/ 624114 h 3077259"/>
                  <a:gd name="connsiteX7" fmla="*/ 1659286 w 2402236"/>
                  <a:gd name="connsiteY7" fmla="*/ 1457551 h 3077259"/>
                  <a:gd name="connsiteX8" fmla="*/ 2402236 w 2402236"/>
                  <a:gd name="connsiteY8" fmla="*/ 2076676 h 3077259"/>
                  <a:gd name="connsiteX0" fmla="*/ 2402875 w 2402875"/>
                  <a:gd name="connsiteY0" fmla="*/ 2076676 h 3059360"/>
                  <a:gd name="connsiteX1" fmla="*/ 1621825 w 2402875"/>
                  <a:gd name="connsiteY1" fmla="*/ 2848201 h 3059360"/>
                  <a:gd name="connsiteX2" fmla="*/ 802675 w 2402875"/>
                  <a:gd name="connsiteY2" fmla="*/ 3033939 h 3059360"/>
                  <a:gd name="connsiteX3" fmla="*/ 7337 w 2402875"/>
                  <a:gd name="connsiteY3" fmla="*/ 1638526 h 3059360"/>
                  <a:gd name="connsiteX4" fmla="*/ 445487 w 2402875"/>
                  <a:gd name="connsiteY4" fmla="*/ 481239 h 3059360"/>
                  <a:gd name="connsiteX5" fmla="*/ 1297975 w 2402875"/>
                  <a:gd name="connsiteY5" fmla="*/ 9751 h 3059360"/>
                  <a:gd name="connsiteX6" fmla="*/ 1174150 w 2402875"/>
                  <a:gd name="connsiteY6" fmla="*/ 624114 h 3059360"/>
                  <a:gd name="connsiteX7" fmla="*/ 1659925 w 2402875"/>
                  <a:gd name="connsiteY7" fmla="*/ 1457551 h 3059360"/>
                  <a:gd name="connsiteX8" fmla="*/ 2402875 w 2402875"/>
                  <a:gd name="connsiteY8" fmla="*/ 2076676 h 3059360"/>
                  <a:gd name="connsiteX0" fmla="*/ 2402875 w 2402875"/>
                  <a:gd name="connsiteY0" fmla="*/ 2078420 h 3061104"/>
                  <a:gd name="connsiteX1" fmla="*/ 1621825 w 2402875"/>
                  <a:gd name="connsiteY1" fmla="*/ 2849945 h 3061104"/>
                  <a:gd name="connsiteX2" fmla="*/ 802675 w 2402875"/>
                  <a:gd name="connsiteY2" fmla="*/ 3035683 h 3061104"/>
                  <a:gd name="connsiteX3" fmla="*/ 7337 w 2402875"/>
                  <a:gd name="connsiteY3" fmla="*/ 1640270 h 3061104"/>
                  <a:gd name="connsiteX4" fmla="*/ 445487 w 2402875"/>
                  <a:gd name="connsiteY4" fmla="*/ 482983 h 3061104"/>
                  <a:gd name="connsiteX5" fmla="*/ 1297975 w 2402875"/>
                  <a:gd name="connsiteY5" fmla="*/ 11495 h 3061104"/>
                  <a:gd name="connsiteX6" fmla="*/ 1174150 w 2402875"/>
                  <a:gd name="connsiteY6" fmla="*/ 625858 h 3061104"/>
                  <a:gd name="connsiteX7" fmla="*/ 1659925 w 2402875"/>
                  <a:gd name="connsiteY7" fmla="*/ 1459295 h 3061104"/>
                  <a:gd name="connsiteX8" fmla="*/ 2402875 w 2402875"/>
                  <a:gd name="connsiteY8" fmla="*/ 2078420 h 3061104"/>
                  <a:gd name="connsiteX0" fmla="*/ 2401952 w 2401952"/>
                  <a:gd name="connsiteY0" fmla="*/ 2067734 h 3050418"/>
                  <a:gd name="connsiteX1" fmla="*/ 1620902 w 2401952"/>
                  <a:gd name="connsiteY1" fmla="*/ 2839259 h 3050418"/>
                  <a:gd name="connsiteX2" fmla="*/ 801752 w 2401952"/>
                  <a:gd name="connsiteY2" fmla="*/ 3024997 h 3050418"/>
                  <a:gd name="connsiteX3" fmla="*/ 6414 w 2401952"/>
                  <a:gd name="connsiteY3" fmla="*/ 1629584 h 3050418"/>
                  <a:gd name="connsiteX4" fmla="*/ 449327 w 2401952"/>
                  <a:gd name="connsiteY4" fmla="*/ 505634 h 3050418"/>
                  <a:gd name="connsiteX5" fmla="*/ 1297052 w 2401952"/>
                  <a:gd name="connsiteY5" fmla="*/ 809 h 3050418"/>
                  <a:gd name="connsiteX6" fmla="*/ 1173227 w 2401952"/>
                  <a:gd name="connsiteY6" fmla="*/ 615172 h 3050418"/>
                  <a:gd name="connsiteX7" fmla="*/ 1659002 w 2401952"/>
                  <a:gd name="connsiteY7" fmla="*/ 1448609 h 3050418"/>
                  <a:gd name="connsiteX8" fmla="*/ 2401952 w 2401952"/>
                  <a:gd name="connsiteY8" fmla="*/ 2067734 h 3050418"/>
                  <a:gd name="connsiteX0" fmla="*/ 2402100 w 2402100"/>
                  <a:gd name="connsiteY0" fmla="*/ 2067829 h 3050513"/>
                  <a:gd name="connsiteX1" fmla="*/ 1621050 w 2402100"/>
                  <a:gd name="connsiteY1" fmla="*/ 2839354 h 3050513"/>
                  <a:gd name="connsiteX2" fmla="*/ 801900 w 2402100"/>
                  <a:gd name="connsiteY2" fmla="*/ 3025092 h 3050513"/>
                  <a:gd name="connsiteX3" fmla="*/ 6562 w 2402100"/>
                  <a:gd name="connsiteY3" fmla="*/ 1629679 h 3050513"/>
                  <a:gd name="connsiteX4" fmla="*/ 449475 w 2402100"/>
                  <a:gd name="connsiteY4" fmla="*/ 505729 h 3050513"/>
                  <a:gd name="connsiteX5" fmla="*/ 1297200 w 2402100"/>
                  <a:gd name="connsiteY5" fmla="*/ 904 h 3050513"/>
                  <a:gd name="connsiteX6" fmla="*/ 1173375 w 2402100"/>
                  <a:gd name="connsiteY6" fmla="*/ 615267 h 3050513"/>
                  <a:gd name="connsiteX7" fmla="*/ 1659150 w 2402100"/>
                  <a:gd name="connsiteY7" fmla="*/ 1448704 h 3050513"/>
                  <a:gd name="connsiteX8" fmla="*/ 2402100 w 2402100"/>
                  <a:gd name="connsiteY8" fmla="*/ 2067829 h 3050513"/>
                  <a:gd name="connsiteX0" fmla="*/ 2396901 w 2396901"/>
                  <a:gd name="connsiteY0" fmla="*/ 2067829 h 3050513"/>
                  <a:gd name="connsiteX1" fmla="*/ 1615851 w 2396901"/>
                  <a:gd name="connsiteY1" fmla="*/ 2839354 h 3050513"/>
                  <a:gd name="connsiteX2" fmla="*/ 796701 w 2396901"/>
                  <a:gd name="connsiteY2" fmla="*/ 3025092 h 3050513"/>
                  <a:gd name="connsiteX3" fmla="*/ 1363 w 2396901"/>
                  <a:gd name="connsiteY3" fmla="*/ 1629679 h 3050513"/>
                  <a:gd name="connsiteX4" fmla="*/ 444276 w 2396901"/>
                  <a:gd name="connsiteY4" fmla="*/ 505729 h 3050513"/>
                  <a:gd name="connsiteX5" fmla="*/ 1292001 w 2396901"/>
                  <a:gd name="connsiteY5" fmla="*/ 904 h 3050513"/>
                  <a:gd name="connsiteX6" fmla="*/ 1168176 w 2396901"/>
                  <a:gd name="connsiteY6" fmla="*/ 615267 h 3050513"/>
                  <a:gd name="connsiteX7" fmla="*/ 1653951 w 2396901"/>
                  <a:gd name="connsiteY7" fmla="*/ 1448704 h 3050513"/>
                  <a:gd name="connsiteX8" fmla="*/ 2396901 w 2396901"/>
                  <a:gd name="connsiteY8" fmla="*/ 2067829 h 3050513"/>
                  <a:gd name="connsiteX0" fmla="*/ 2397478 w 2397478"/>
                  <a:gd name="connsiteY0" fmla="*/ 2067829 h 3062376"/>
                  <a:gd name="connsiteX1" fmla="*/ 1616428 w 2397478"/>
                  <a:gd name="connsiteY1" fmla="*/ 2839354 h 3062376"/>
                  <a:gd name="connsiteX2" fmla="*/ 797278 w 2397478"/>
                  <a:gd name="connsiteY2" fmla="*/ 3025092 h 3062376"/>
                  <a:gd name="connsiteX3" fmla="*/ 1940 w 2397478"/>
                  <a:gd name="connsiteY3" fmla="*/ 1629679 h 3062376"/>
                  <a:gd name="connsiteX4" fmla="*/ 444853 w 2397478"/>
                  <a:gd name="connsiteY4" fmla="*/ 505729 h 3062376"/>
                  <a:gd name="connsiteX5" fmla="*/ 1292578 w 2397478"/>
                  <a:gd name="connsiteY5" fmla="*/ 904 h 3062376"/>
                  <a:gd name="connsiteX6" fmla="*/ 1168753 w 2397478"/>
                  <a:gd name="connsiteY6" fmla="*/ 615267 h 3062376"/>
                  <a:gd name="connsiteX7" fmla="*/ 1654528 w 2397478"/>
                  <a:gd name="connsiteY7" fmla="*/ 1448704 h 3062376"/>
                  <a:gd name="connsiteX8" fmla="*/ 2397478 w 2397478"/>
                  <a:gd name="connsiteY8" fmla="*/ 2067829 h 3062376"/>
                  <a:gd name="connsiteX0" fmla="*/ 2397232 w 2397232"/>
                  <a:gd name="connsiteY0" fmla="*/ 2067829 h 3062376"/>
                  <a:gd name="connsiteX1" fmla="*/ 1616182 w 2397232"/>
                  <a:gd name="connsiteY1" fmla="*/ 2839354 h 3062376"/>
                  <a:gd name="connsiteX2" fmla="*/ 797032 w 2397232"/>
                  <a:gd name="connsiteY2" fmla="*/ 3025092 h 3062376"/>
                  <a:gd name="connsiteX3" fmla="*/ 1694 w 2397232"/>
                  <a:gd name="connsiteY3" fmla="*/ 1629679 h 3062376"/>
                  <a:gd name="connsiteX4" fmla="*/ 444607 w 2397232"/>
                  <a:gd name="connsiteY4" fmla="*/ 505729 h 3062376"/>
                  <a:gd name="connsiteX5" fmla="*/ 1292332 w 2397232"/>
                  <a:gd name="connsiteY5" fmla="*/ 904 h 3062376"/>
                  <a:gd name="connsiteX6" fmla="*/ 1168507 w 2397232"/>
                  <a:gd name="connsiteY6" fmla="*/ 615267 h 3062376"/>
                  <a:gd name="connsiteX7" fmla="*/ 1654282 w 2397232"/>
                  <a:gd name="connsiteY7" fmla="*/ 1448704 h 3062376"/>
                  <a:gd name="connsiteX8" fmla="*/ 2397232 w 2397232"/>
                  <a:gd name="connsiteY8" fmla="*/ 2067829 h 3062376"/>
                  <a:gd name="connsiteX0" fmla="*/ 2396511 w 2396511"/>
                  <a:gd name="connsiteY0" fmla="*/ 2067829 h 3088341"/>
                  <a:gd name="connsiteX1" fmla="*/ 1686899 w 2396511"/>
                  <a:gd name="connsiteY1" fmla="*/ 2772679 h 3088341"/>
                  <a:gd name="connsiteX2" fmla="*/ 796311 w 2396511"/>
                  <a:gd name="connsiteY2" fmla="*/ 3025092 h 3088341"/>
                  <a:gd name="connsiteX3" fmla="*/ 973 w 2396511"/>
                  <a:gd name="connsiteY3" fmla="*/ 1629679 h 3088341"/>
                  <a:gd name="connsiteX4" fmla="*/ 443886 w 2396511"/>
                  <a:gd name="connsiteY4" fmla="*/ 505729 h 3088341"/>
                  <a:gd name="connsiteX5" fmla="*/ 1291611 w 2396511"/>
                  <a:gd name="connsiteY5" fmla="*/ 904 h 3088341"/>
                  <a:gd name="connsiteX6" fmla="*/ 1167786 w 2396511"/>
                  <a:gd name="connsiteY6" fmla="*/ 615267 h 3088341"/>
                  <a:gd name="connsiteX7" fmla="*/ 1653561 w 2396511"/>
                  <a:gd name="connsiteY7" fmla="*/ 1448704 h 3088341"/>
                  <a:gd name="connsiteX8" fmla="*/ 2396511 w 2396511"/>
                  <a:gd name="connsiteY8" fmla="*/ 2067829 h 3088341"/>
                  <a:gd name="connsiteX0" fmla="*/ 2396995 w 2396995"/>
                  <a:gd name="connsiteY0" fmla="*/ 2067829 h 3027167"/>
                  <a:gd name="connsiteX1" fmla="*/ 1687383 w 2396995"/>
                  <a:gd name="connsiteY1" fmla="*/ 2772679 h 3027167"/>
                  <a:gd name="connsiteX2" fmla="*/ 796795 w 2396995"/>
                  <a:gd name="connsiteY2" fmla="*/ 3025092 h 3027167"/>
                  <a:gd name="connsiteX3" fmla="*/ 1457 w 2396995"/>
                  <a:gd name="connsiteY3" fmla="*/ 1629679 h 3027167"/>
                  <a:gd name="connsiteX4" fmla="*/ 444370 w 2396995"/>
                  <a:gd name="connsiteY4" fmla="*/ 505729 h 3027167"/>
                  <a:gd name="connsiteX5" fmla="*/ 1292095 w 2396995"/>
                  <a:gd name="connsiteY5" fmla="*/ 904 h 3027167"/>
                  <a:gd name="connsiteX6" fmla="*/ 1168270 w 2396995"/>
                  <a:gd name="connsiteY6" fmla="*/ 615267 h 3027167"/>
                  <a:gd name="connsiteX7" fmla="*/ 1654045 w 2396995"/>
                  <a:gd name="connsiteY7" fmla="*/ 1448704 h 3027167"/>
                  <a:gd name="connsiteX8" fmla="*/ 2396995 w 2396995"/>
                  <a:gd name="connsiteY8" fmla="*/ 2067829 h 3027167"/>
                  <a:gd name="connsiteX0" fmla="*/ 2396865 w 2396865"/>
                  <a:gd name="connsiteY0" fmla="*/ 2067829 h 3048886"/>
                  <a:gd name="connsiteX1" fmla="*/ 1687253 w 2396865"/>
                  <a:gd name="connsiteY1" fmla="*/ 2772679 h 3048886"/>
                  <a:gd name="connsiteX2" fmla="*/ 796665 w 2396865"/>
                  <a:gd name="connsiteY2" fmla="*/ 3025092 h 3048886"/>
                  <a:gd name="connsiteX3" fmla="*/ 1327 w 2396865"/>
                  <a:gd name="connsiteY3" fmla="*/ 1629679 h 3048886"/>
                  <a:gd name="connsiteX4" fmla="*/ 444240 w 2396865"/>
                  <a:gd name="connsiteY4" fmla="*/ 505729 h 3048886"/>
                  <a:gd name="connsiteX5" fmla="*/ 1291965 w 2396865"/>
                  <a:gd name="connsiteY5" fmla="*/ 904 h 3048886"/>
                  <a:gd name="connsiteX6" fmla="*/ 1168140 w 2396865"/>
                  <a:gd name="connsiteY6" fmla="*/ 615267 h 3048886"/>
                  <a:gd name="connsiteX7" fmla="*/ 1653915 w 2396865"/>
                  <a:gd name="connsiteY7" fmla="*/ 1448704 h 3048886"/>
                  <a:gd name="connsiteX8" fmla="*/ 2396865 w 2396865"/>
                  <a:gd name="connsiteY8" fmla="*/ 2067829 h 3048886"/>
                  <a:gd name="connsiteX0" fmla="*/ 2402142 w 2402142"/>
                  <a:gd name="connsiteY0" fmla="*/ 2067829 h 3048886"/>
                  <a:gd name="connsiteX1" fmla="*/ 1692530 w 2402142"/>
                  <a:gd name="connsiteY1" fmla="*/ 2772679 h 3048886"/>
                  <a:gd name="connsiteX2" fmla="*/ 801942 w 2402142"/>
                  <a:gd name="connsiteY2" fmla="*/ 3025092 h 3048886"/>
                  <a:gd name="connsiteX3" fmla="*/ 6604 w 2402142"/>
                  <a:gd name="connsiteY3" fmla="*/ 1629679 h 3048886"/>
                  <a:gd name="connsiteX4" fmla="*/ 449517 w 2402142"/>
                  <a:gd name="connsiteY4" fmla="*/ 505729 h 3048886"/>
                  <a:gd name="connsiteX5" fmla="*/ 1297242 w 2402142"/>
                  <a:gd name="connsiteY5" fmla="*/ 904 h 3048886"/>
                  <a:gd name="connsiteX6" fmla="*/ 1173417 w 2402142"/>
                  <a:gd name="connsiteY6" fmla="*/ 615267 h 3048886"/>
                  <a:gd name="connsiteX7" fmla="*/ 1659192 w 2402142"/>
                  <a:gd name="connsiteY7" fmla="*/ 1448704 h 3048886"/>
                  <a:gd name="connsiteX8" fmla="*/ 2402142 w 2402142"/>
                  <a:gd name="connsiteY8" fmla="*/ 2067829 h 3048886"/>
                  <a:gd name="connsiteX0" fmla="*/ 2402142 w 2402142"/>
                  <a:gd name="connsiteY0" fmla="*/ 2067829 h 3048886"/>
                  <a:gd name="connsiteX1" fmla="*/ 1692530 w 2402142"/>
                  <a:gd name="connsiteY1" fmla="*/ 2772679 h 3048886"/>
                  <a:gd name="connsiteX2" fmla="*/ 801942 w 2402142"/>
                  <a:gd name="connsiteY2" fmla="*/ 3025092 h 3048886"/>
                  <a:gd name="connsiteX3" fmla="*/ 6604 w 2402142"/>
                  <a:gd name="connsiteY3" fmla="*/ 1629679 h 3048886"/>
                  <a:gd name="connsiteX4" fmla="*/ 449517 w 2402142"/>
                  <a:gd name="connsiteY4" fmla="*/ 505729 h 3048886"/>
                  <a:gd name="connsiteX5" fmla="*/ 1297242 w 2402142"/>
                  <a:gd name="connsiteY5" fmla="*/ 904 h 3048886"/>
                  <a:gd name="connsiteX6" fmla="*/ 1173417 w 2402142"/>
                  <a:gd name="connsiteY6" fmla="*/ 615267 h 3048886"/>
                  <a:gd name="connsiteX7" fmla="*/ 1659192 w 2402142"/>
                  <a:gd name="connsiteY7" fmla="*/ 1448704 h 3048886"/>
                  <a:gd name="connsiteX8" fmla="*/ 2402142 w 2402142"/>
                  <a:gd name="connsiteY8" fmla="*/ 2067829 h 3048886"/>
                  <a:gd name="connsiteX0" fmla="*/ 2402142 w 2402142"/>
                  <a:gd name="connsiteY0" fmla="*/ 2067829 h 3048886"/>
                  <a:gd name="connsiteX1" fmla="*/ 1692530 w 2402142"/>
                  <a:gd name="connsiteY1" fmla="*/ 2772679 h 3048886"/>
                  <a:gd name="connsiteX2" fmla="*/ 801942 w 2402142"/>
                  <a:gd name="connsiteY2" fmla="*/ 3025092 h 3048886"/>
                  <a:gd name="connsiteX3" fmla="*/ 6604 w 2402142"/>
                  <a:gd name="connsiteY3" fmla="*/ 1629679 h 3048886"/>
                  <a:gd name="connsiteX4" fmla="*/ 449517 w 2402142"/>
                  <a:gd name="connsiteY4" fmla="*/ 505729 h 3048886"/>
                  <a:gd name="connsiteX5" fmla="*/ 1297242 w 2402142"/>
                  <a:gd name="connsiteY5" fmla="*/ 904 h 3048886"/>
                  <a:gd name="connsiteX6" fmla="*/ 1173417 w 2402142"/>
                  <a:gd name="connsiteY6" fmla="*/ 615267 h 3048886"/>
                  <a:gd name="connsiteX7" fmla="*/ 1659192 w 2402142"/>
                  <a:gd name="connsiteY7" fmla="*/ 1448704 h 3048886"/>
                  <a:gd name="connsiteX8" fmla="*/ 2402142 w 2402142"/>
                  <a:gd name="connsiteY8" fmla="*/ 2067829 h 3048886"/>
                  <a:gd name="connsiteX0" fmla="*/ 2402142 w 2402142"/>
                  <a:gd name="connsiteY0" fmla="*/ 2067820 h 3048877"/>
                  <a:gd name="connsiteX1" fmla="*/ 1692530 w 2402142"/>
                  <a:gd name="connsiteY1" fmla="*/ 2772670 h 3048877"/>
                  <a:gd name="connsiteX2" fmla="*/ 801942 w 2402142"/>
                  <a:gd name="connsiteY2" fmla="*/ 3025083 h 3048877"/>
                  <a:gd name="connsiteX3" fmla="*/ 6604 w 2402142"/>
                  <a:gd name="connsiteY3" fmla="*/ 1629670 h 3048877"/>
                  <a:gd name="connsiteX4" fmla="*/ 449517 w 2402142"/>
                  <a:gd name="connsiteY4" fmla="*/ 505720 h 3048877"/>
                  <a:gd name="connsiteX5" fmla="*/ 1297242 w 2402142"/>
                  <a:gd name="connsiteY5" fmla="*/ 895 h 3048877"/>
                  <a:gd name="connsiteX6" fmla="*/ 1173417 w 2402142"/>
                  <a:gd name="connsiteY6" fmla="*/ 615258 h 3048877"/>
                  <a:gd name="connsiteX7" fmla="*/ 1659192 w 2402142"/>
                  <a:gd name="connsiteY7" fmla="*/ 1448695 h 3048877"/>
                  <a:gd name="connsiteX8" fmla="*/ 2402142 w 2402142"/>
                  <a:gd name="connsiteY8" fmla="*/ 2067820 h 3048877"/>
                  <a:gd name="connsiteX0" fmla="*/ 2402142 w 2402142"/>
                  <a:gd name="connsiteY0" fmla="*/ 2067872 h 3048929"/>
                  <a:gd name="connsiteX1" fmla="*/ 1692530 w 2402142"/>
                  <a:gd name="connsiteY1" fmla="*/ 2772722 h 3048929"/>
                  <a:gd name="connsiteX2" fmla="*/ 801942 w 2402142"/>
                  <a:gd name="connsiteY2" fmla="*/ 3025135 h 3048929"/>
                  <a:gd name="connsiteX3" fmla="*/ 6604 w 2402142"/>
                  <a:gd name="connsiteY3" fmla="*/ 1629722 h 3048929"/>
                  <a:gd name="connsiteX4" fmla="*/ 449517 w 2402142"/>
                  <a:gd name="connsiteY4" fmla="*/ 505772 h 3048929"/>
                  <a:gd name="connsiteX5" fmla="*/ 1297242 w 2402142"/>
                  <a:gd name="connsiteY5" fmla="*/ 947 h 3048929"/>
                  <a:gd name="connsiteX6" fmla="*/ 1173417 w 2402142"/>
                  <a:gd name="connsiteY6" fmla="*/ 615310 h 3048929"/>
                  <a:gd name="connsiteX7" fmla="*/ 1659192 w 2402142"/>
                  <a:gd name="connsiteY7" fmla="*/ 1448747 h 3048929"/>
                  <a:gd name="connsiteX8" fmla="*/ 2402142 w 2402142"/>
                  <a:gd name="connsiteY8" fmla="*/ 2067872 h 3048929"/>
                  <a:gd name="connsiteX0" fmla="*/ 2402142 w 2402142"/>
                  <a:gd name="connsiteY0" fmla="*/ 2067872 h 3048929"/>
                  <a:gd name="connsiteX1" fmla="*/ 1692530 w 2402142"/>
                  <a:gd name="connsiteY1" fmla="*/ 2772722 h 3048929"/>
                  <a:gd name="connsiteX2" fmla="*/ 801942 w 2402142"/>
                  <a:gd name="connsiteY2" fmla="*/ 3025135 h 3048929"/>
                  <a:gd name="connsiteX3" fmla="*/ 6604 w 2402142"/>
                  <a:gd name="connsiteY3" fmla="*/ 1629722 h 3048929"/>
                  <a:gd name="connsiteX4" fmla="*/ 449517 w 2402142"/>
                  <a:gd name="connsiteY4" fmla="*/ 505772 h 3048929"/>
                  <a:gd name="connsiteX5" fmla="*/ 1297242 w 2402142"/>
                  <a:gd name="connsiteY5" fmla="*/ 947 h 3048929"/>
                  <a:gd name="connsiteX6" fmla="*/ 1173417 w 2402142"/>
                  <a:gd name="connsiteY6" fmla="*/ 615310 h 3048929"/>
                  <a:gd name="connsiteX7" fmla="*/ 1659192 w 2402142"/>
                  <a:gd name="connsiteY7" fmla="*/ 1448747 h 3048929"/>
                  <a:gd name="connsiteX8" fmla="*/ 2402142 w 2402142"/>
                  <a:gd name="connsiteY8" fmla="*/ 2067872 h 3048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02142" h="3048929">
                    <a:moveTo>
                      <a:pt x="2402142" y="2067872"/>
                    </a:moveTo>
                    <a:cubicBezTo>
                      <a:pt x="2141792" y="2325047"/>
                      <a:pt x="1871918" y="2615560"/>
                      <a:pt x="1692530" y="2772722"/>
                    </a:cubicBezTo>
                    <a:cubicBezTo>
                      <a:pt x="1513142" y="2929884"/>
                      <a:pt x="1235330" y="3115622"/>
                      <a:pt x="801942" y="3025135"/>
                    </a:cubicBezTo>
                    <a:cubicBezTo>
                      <a:pt x="368554" y="2934648"/>
                      <a:pt x="-58483" y="2197253"/>
                      <a:pt x="6604" y="1629722"/>
                    </a:cubicBezTo>
                    <a:cubicBezTo>
                      <a:pt x="71691" y="1062191"/>
                      <a:pt x="238379" y="780410"/>
                      <a:pt x="449517" y="505772"/>
                    </a:cubicBezTo>
                    <a:cubicBezTo>
                      <a:pt x="660655" y="231134"/>
                      <a:pt x="1176592" y="-17309"/>
                      <a:pt x="1297242" y="947"/>
                    </a:cubicBezTo>
                    <a:cubicBezTo>
                      <a:pt x="1417892" y="19203"/>
                      <a:pt x="1133730" y="281935"/>
                      <a:pt x="1173417" y="615310"/>
                    </a:cubicBezTo>
                    <a:cubicBezTo>
                      <a:pt x="1213104" y="948685"/>
                      <a:pt x="1368680" y="1151884"/>
                      <a:pt x="1659192" y="1448747"/>
                    </a:cubicBezTo>
                    <a:cubicBezTo>
                      <a:pt x="1949704" y="1745610"/>
                      <a:pt x="2154492" y="1861497"/>
                      <a:pt x="2402142" y="2067872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A52CD502-8DD6-4842-8ACD-54ECF16C108E}"/>
                  </a:ext>
                </a:extLst>
              </p:cNvPr>
              <p:cNvSpPr/>
              <p:nvPr/>
            </p:nvSpPr>
            <p:spPr>
              <a:xfrm>
                <a:off x="-3167979" y="577713"/>
                <a:ext cx="2783061" cy="2756036"/>
              </a:xfrm>
              <a:custGeom>
                <a:avLst/>
                <a:gdLst>
                  <a:gd name="connsiteX0" fmla="*/ 1185862 w 2695575"/>
                  <a:gd name="connsiteY0" fmla="*/ 2619375 h 2619375"/>
                  <a:gd name="connsiteX1" fmla="*/ 0 w 2695575"/>
                  <a:gd name="connsiteY1" fmla="*/ 1047750 h 2619375"/>
                  <a:gd name="connsiteX2" fmla="*/ 1090612 w 2695575"/>
                  <a:gd name="connsiteY2" fmla="*/ 0 h 2619375"/>
                  <a:gd name="connsiteX3" fmla="*/ 2695575 w 2695575"/>
                  <a:gd name="connsiteY3" fmla="*/ 214313 h 2619375"/>
                  <a:gd name="connsiteX4" fmla="*/ 1185862 w 2695575"/>
                  <a:gd name="connsiteY4" fmla="*/ 2619375 h 2619375"/>
                  <a:gd name="connsiteX0" fmla="*/ 1187934 w 2697647"/>
                  <a:gd name="connsiteY0" fmla="*/ 2619375 h 2619375"/>
                  <a:gd name="connsiteX1" fmla="*/ 2072 w 2697647"/>
                  <a:gd name="connsiteY1" fmla="*/ 1047750 h 2619375"/>
                  <a:gd name="connsiteX2" fmla="*/ 1092684 w 2697647"/>
                  <a:gd name="connsiteY2" fmla="*/ 0 h 2619375"/>
                  <a:gd name="connsiteX3" fmla="*/ 2697647 w 2697647"/>
                  <a:gd name="connsiteY3" fmla="*/ 214313 h 2619375"/>
                  <a:gd name="connsiteX4" fmla="*/ 1187934 w 2697647"/>
                  <a:gd name="connsiteY4" fmla="*/ 2619375 h 2619375"/>
                  <a:gd name="connsiteX0" fmla="*/ 1187934 w 2697647"/>
                  <a:gd name="connsiteY0" fmla="*/ 2687004 h 2687004"/>
                  <a:gd name="connsiteX1" fmla="*/ 2072 w 2697647"/>
                  <a:gd name="connsiteY1" fmla="*/ 1115379 h 2687004"/>
                  <a:gd name="connsiteX2" fmla="*/ 1092684 w 2697647"/>
                  <a:gd name="connsiteY2" fmla="*/ 67629 h 2687004"/>
                  <a:gd name="connsiteX3" fmla="*/ 2697647 w 2697647"/>
                  <a:gd name="connsiteY3" fmla="*/ 281942 h 2687004"/>
                  <a:gd name="connsiteX4" fmla="*/ 1187934 w 2697647"/>
                  <a:gd name="connsiteY4" fmla="*/ 2687004 h 2687004"/>
                  <a:gd name="connsiteX0" fmla="*/ 1187934 w 2735427"/>
                  <a:gd name="connsiteY0" fmla="*/ 2751734 h 2751734"/>
                  <a:gd name="connsiteX1" fmla="*/ 2072 w 2735427"/>
                  <a:gd name="connsiteY1" fmla="*/ 1180109 h 2751734"/>
                  <a:gd name="connsiteX2" fmla="*/ 1092684 w 2735427"/>
                  <a:gd name="connsiteY2" fmla="*/ 132359 h 2751734"/>
                  <a:gd name="connsiteX3" fmla="*/ 2697647 w 2735427"/>
                  <a:gd name="connsiteY3" fmla="*/ 346672 h 2751734"/>
                  <a:gd name="connsiteX4" fmla="*/ 1187934 w 2735427"/>
                  <a:gd name="connsiteY4" fmla="*/ 2751734 h 2751734"/>
                  <a:gd name="connsiteX0" fmla="*/ 1188141 w 2735634"/>
                  <a:gd name="connsiteY0" fmla="*/ 2751734 h 2751734"/>
                  <a:gd name="connsiteX1" fmla="*/ 2279 w 2735634"/>
                  <a:gd name="connsiteY1" fmla="*/ 1180109 h 2751734"/>
                  <a:gd name="connsiteX2" fmla="*/ 1092891 w 2735634"/>
                  <a:gd name="connsiteY2" fmla="*/ 132359 h 2751734"/>
                  <a:gd name="connsiteX3" fmla="*/ 2697854 w 2735634"/>
                  <a:gd name="connsiteY3" fmla="*/ 346672 h 2751734"/>
                  <a:gd name="connsiteX4" fmla="*/ 1188141 w 2735634"/>
                  <a:gd name="connsiteY4" fmla="*/ 2751734 h 2751734"/>
                  <a:gd name="connsiteX0" fmla="*/ 1188141 w 2743204"/>
                  <a:gd name="connsiteY0" fmla="*/ 2751734 h 2751734"/>
                  <a:gd name="connsiteX1" fmla="*/ 2279 w 2743204"/>
                  <a:gd name="connsiteY1" fmla="*/ 1180109 h 2751734"/>
                  <a:gd name="connsiteX2" fmla="*/ 1092891 w 2743204"/>
                  <a:gd name="connsiteY2" fmla="*/ 132359 h 2751734"/>
                  <a:gd name="connsiteX3" fmla="*/ 2697854 w 2743204"/>
                  <a:gd name="connsiteY3" fmla="*/ 346672 h 2751734"/>
                  <a:gd name="connsiteX4" fmla="*/ 1188141 w 2743204"/>
                  <a:gd name="connsiteY4" fmla="*/ 2751734 h 2751734"/>
                  <a:gd name="connsiteX0" fmla="*/ 1188141 w 2775381"/>
                  <a:gd name="connsiteY0" fmla="*/ 2707113 h 2707113"/>
                  <a:gd name="connsiteX1" fmla="*/ 2279 w 2775381"/>
                  <a:gd name="connsiteY1" fmla="*/ 1135488 h 2707113"/>
                  <a:gd name="connsiteX2" fmla="*/ 1092891 w 2775381"/>
                  <a:gd name="connsiteY2" fmla="*/ 87738 h 2707113"/>
                  <a:gd name="connsiteX3" fmla="*/ 2731191 w 2775381"/>
                  <a:gd name="connsiteY3" fmla="*/ 330626 h 2707113"/>
                  <a:gd name="connsiteX4" fmla="*/ 1188141 w 2775381"/>
                  <a:gd name="connsiteY4" fmla="*/ 2707113 h 2707113"/>
                  <a:gd name="connsiteX0" fmla="*/ 1188141 w 2783060"/>
                  <a:gd name="connsiteY0" fmla="*/ 2756037 h 2756037"/>
                  <a:gd name="connsiteX1" fmla="*/ 2279 w 2783060"/>
                  <a:gd name="connsiteY1" fmla="*/ 1184412 h 2756037"/>
                  <a:gd name="connsiteX2" fmla="*/ 1092891 w 2783060"/>
                  <a:gd name="connsiteY2" fmla="*/ 136662 h 2756037"/>
                  <a:gd name="connsiteX3" fmla="*/ 2731191 w 2783060"/>
                  <a:gd name="connsiteY3" fmla="*/ 379550 h 2756037"/>
                  <a:gd name="connsiteX4" fmla="*/ 1188141 w 2783060"/>
                  <a:gd name="connsiteY4" fmla="*/ 2756037 h 2756037"/>
                  <a:gd name="connsiteX0" fmla="*/ 1188141 w 2783060"/>
                  <a:gd name="connsiteY0" fmla="*/ 2756037 h 2756037"/>
                  <a:gd name="connsiteX1" fmla="*/ 2279 w 2783060"/>
                  <a:gd name="connsiteY1" fmla="*/ 1184412 h 2756037"/>
                  <a:gd name="connsiteX2" fmla="*/ 1092891 w 2783060"/>
                  <a:gd name="connsiteY2" fmla="*/ 136662 h 2756037"/>
                  <a:gd name="connsiteX3" fmla="*/ 2731191 w 2783060"/>
                  <a:gd name="connsiteY3" fmla="*/ 379550 h 2756037"/>
                  <a:gd name="connsiteX4" fmla="*/ 1188141 w 2783060"/>
                  <a:gd name="connsiteY4" fmla="*/ 2756037 h 2756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3060" h="2756037">
                    <a:moveTo>
                      <a:pt x="1188141" y="2756037"/>
                    </a:moveTo>
                    <a:cubicBezTo>
                      <a:pt x="711891" y="2375037"/>
                      <a:pt x="-46933" y="1743212"/>
                      <a:pt x="2279" y="1184412"/>
                    </a:cubicBezTo>
                    <a:cubicBezTo>
                      <a:pt x="51491" y="625612"/>
                      <a:pt x="638072" y="270806"/>
                      <a:pt x="1092891" y="136662"/>
                    </a:cubicBezTo>
                    <a:cubicBezTo>
                      <a:pt x="1547710" y="2518"/>
                      <a:pt x="2429565" y="-172900"/>
                      <a:pt x="2731191" y="379550"/>
                    </a:cubicBezTo>
                    <a:cubicBezTo>
                      <a:pt x="3032817" y="932000"/>
                      <a:pt x="1953316" y="2116275"/>
                      <a:pt x="1188141" y="2756037"/>
                    </a:cubicBez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66B19307-C4C8-64E1-8466-86EC3BCB69C7}"/>
                  </a:ext>
                </a:extLst>
              </p:cNvPr>
              <p:cNvSpPr/>
              <p:nvPr/>
            </p:nvSpPr>
            <p:spPr>
              <a:xfrm>
                <a:off x="-1803626" y="2512914"/>
                <a:ext cx="2358870" cy="3060480"/>
              </a:xfrm>
              <a:custGeom>
                <a:avLst/>
                <a:gdLst>
                  <a:gd name="connsiteX0" fmla="*/ 0 w 2300287"/>
                  <a:gd name="connsiteY0" fmla="*/ 904875 h 2909888"/>
                  <a:gd name="connsiteX1" fmla="*/ 1143000 w 2300287"/>
                  <a:gd name="connsiteY1" fmla="*/ 2138363 h 2909888"/>
                  <a:gd name="connsiteX2" fmla="*/ 1209675 w 2300287"/>
                  <a:gd name="connsiteY2" fmla="*/ 2595563 h 2909888"/>
                  <a:gd name="connsiteX3" fmla="*/ 1076325 w 2300287"/>
                  <a:gd name="connsiteY3" fmla="*/ 2909888 h 2909888"/>
                  <a:gd name="connsiteX4" fmla="*/ 2228850 w 2300287"/>
                  <a:gd name="connsiteY4" fmla="*/ 1952625 h 2909888"/>
                  <a:gd name="connsiteX5" fmla="*/ 2300287 w 2300287"/>
                  <a:gd name="connsiteY5" fmla="*/ 709613 h 2909888"/>
                  <a:gd name="connsiteX6" fmla="*/ 1747837 w 2300287"/>
                  <a:gd name="connsiteY6" fmla="*/ 0 h 2909888"/>
                  <a:gd name="connsiteX7" fmla="*/ 971550 w 2300287"/>
                  <a:gd name="connsiteY7" fmla="*/ 4763 h 2909888"/>
                  <a:gd name="connsiteX8" fmla="*/ 0 w 2300287"/>
                  <a:gd name="connsiteY8" fmla="*/ 904875 h 2909888"/>
                  <a:gd name="connsiteX0" fmla="*/ 0 w 2300287"/>
                  <a:gd name="connsiteY0" fmla="*/ 941937 h 2946950"/>
                  <a:gd name="connsiteX1" fmla="*/ 1143000 w 2300287"/>
                  <a:gd name="connsiteY1" fmla="*/ 2175425 h 2946950"/>
                  <a:gd name="connsiteX2" fmla="*/ 1209675 w 2300287"/>
                  <a:gd name="connsiteY2" fmla="*/ 2632625 h 2946950"/>
                  <a:gd name="connsiteX3" fmla="*/ 1076325 w 2300287"/>
                  <a:gd name="connsiteY3" fmla="*/ 2946950 h 2946950"/>
                  <a:gd name="connsiteX4" fmla="*/ 2228850 w 2300287"/>
                  <a:gd name="connsiteY4" fmla="*/ 1989687 h 2946950"/>
                  <a:gd name="connsiteX5" fmla="*/ 2300287 w 2300287"/>
                  <a:gd name="connsiteY5" fmla="*/ 746675 h 2946950"/>
                  <a:gd name="connsiteX6" fmla="*/ 1747837 w 2300287"/>
                  <a:gd name="connsiteY6" fmla="*/ 37062 h 2946950"/>
                  <a:gd name="connsiteX7" fmla="*/ 971550 w 2300287"/>
                  <a:gd name="connsiteY7" fmla="*/ 41825 h 2946950"/>
                  <a:gd name="connsiteX8" fmla="*/ 0 w 2300287"/>
                  <a:gd name="connsiteY8" fmla="*/ 941937 h 2946950"/>
                  <a:gd name="connsiteX0" fmla="*/ 0 w 2300287"/>
                  <a:gd name="connsiteY0" fmla="*/ 981614 h 2986627"/>
                  <a:gd name="connsiteX1" fmla="*/ 1143000 w 2300287"/>
                  <a:gd name="connsiteY1" fmla="*/ 2215102 h 2986627"/>
                  <a:gd name="connsiteX2" fmla="*/ 1209675 w 2300287"/>
                  <a:gd name="connsiteY2" fmla="*/ 2672302 h 2986627"/>
                  <a:gd name="connsiteX3" fmla="*/ 1076325 w 2300287"/>
                  <a:gd name="connsiteY3" fmla="*/ 2986627 h 2986627"/>
                  <a:gd name="connsiteX4" fmla="*/ 2228850 w 2300287"/>
                  <a:gd name="connsiteY4" fmla="*/ 2029364 h 2986627"/>
                  <a:gd name="connsiteX5" fmla="*/ 2300287 w 2300287"/>
                  <a:gd name="connsiteY5" fmla="*/ 786352 h 2986627"/>
                  <a:gd name="connsiteX6" fmla="*/ 1747837 w 2300287"/>
                  <a:gd name="connsiteY6" fmla="*/ 76739 h 2986627"/>
                  <a:gd name="connsiteX7" fmla="*/ 971550 w 2300287"/>
                  <a:gd name="connsiteY7" fmla="*/ 81502 h 2986627"/>
                  <a:gd name="connsiteX8" fmla="*/ 0 w 2300287"/>
                  <a:gd name="connsiteY8" fmla="*/ 981614 h 2986627"/>
                  <a:gd name="connsiteX0" fmla="*/ 0 w 2330016"/>
                  <a:gd name="connsiteY0" fmla="*/ 981614 h 2986627"/>
                  <a:gd name="connsiteX1" fmla="*/ 1143000 w 2330016"/>
                  <a:gd name="connsiteY1" fmla="*/ 2215102 h 2986627"/>
                  <a:gd name="connsiteX2" fmla="*/ 1209675 w 2330016"/>
                  <a:gd name="connsiteY2" fmla="*/ 2672302 h 2986627"/>
                  <a:gd name="connsiteX3" fmla="*/ 1076325 w 2330016"/>
                  <a:gd name="connsiteY3" fmla="*/ 2986627 h 2986627"/>
                  <a:gd name="connsiteX4" fmla="*/ 2228850 w 2330016"/>
                  <a:gd name="connsiteY4" fmla="*/ 2029364 h 2986627"/>
                  <a:gd name="connsiteX5" fmla="*/ 2300287 w 2330016"/>
                  <a:gd name="connsiteY5" fmla="*/ 786352 h 2986627"/>
                  <a:gd name="connsiteX6" fmla="*/ 1747837 w 2330016"/>
                  <a:gd name="connsiteY6" fmla="*/ 76739 h 2986627"/>
                  <a:gd name="connsiteX7" fmla="*/ 971550 w 2330016"/>
                  <a:gd name="connsiteY7" fmla="*/ 81502 h 2986627"/>
                  <a:gd name="connsiteX8" fmla="*/ 0 w 2330016"/>
                  <a:gd name="connsiteY8" fmla="*/ 981614 h 2986627"/>
                  <a:gd name="connsiteX0" fmla="*/ 0 w 2368292"/>
                  <a:gd name="connsiteY0" fmla="*/ 981614 h 2986627"/>
                  <a:gd name="connsiteX1" fmla="*/ 1143000 w 2368292"/>
                  <a:gd name="connsiteY1" fmla="*/ 2215102 h 2986627"/>
                  <a:gd name="connsiteX2" fmla="*/ 1209675 w 2368292"/>
                  <a:gd name="connsiteY2" fmla="*/ 2672302 h 2986627"/>
                  <a:gd name="connsiteX3" fmla="*/ 1076325 w 2368292"/>
                  <a:gd name="connsiteY3" fmla="*/ 2986627 h 2986627"/>
                  <a:gd name="connsiteX4" fmla="*/ 2228850 w 2368292"/>
                  <a:gd name="connsiteY4" fmla="*/ 2029364 h 2986627"/>
                  <a:gd name="connsiteX5" fmla="*/ 2300287 w 2368292"/>
                  <a:gd name="connsiteY5" fmla="*/ 786352 h 2986627"/>
                  <a:gd name="connsiteX6" fmla="*/ 1747837 w 2368292"/>
                  <a:gd name="connsiteY6" fmla="*/ 76739 h 2986627"/>
                  <a:gd name="connsiteX7" fmla="*/ 971550 w 2368292"/>
                  <a:gd name="connsiteY7" fmla="*/ 81502 h 2986627"/>
                  <a:gd name="connsiteX8" fmla="*/ 0 w 2368292"/>
                  <a:gd name="connsiteY8" fmla="*/ 981614 h 2986627"/>
                  <a:gd name="connsiteX0" fmla="*/ 0 w 2368292"/>
                  <a:gd name="connsiteY0" fmla="*/ 981614 h 3032567"/>
                  <a:gd name="connsiteX1" fmla="*/ 1143000 w 2368292"/>
                  <a:gd name="connsiteY1" fmla="*/ 2215102 h 3032567"/>
                  <a:gd name="connsiteX2" fmla="*/ 1209675 w 2368292"/>
                  <a:gd name="connsiteY2" fmla="*/ 2672302 h 3032567"/>
                  <a:gd name="connsiteX3" fmla="*/ 1076325 w 2368292"/>
                  <a:gd name="connsiteY3" fmla="*/ 2986627 h 3032567"/>
                  <a:gd name="connsiteX4" fmla="*/ 2228850 w 2368292"/>
                  <a:gd name="connsiteY4" fmla="*/ 2029364 h 3032567"/>
                  <a:gd name="connsiteX5" fmla="*/ 2300287 w 2368292"/>
                  <a:gd name="connsiteY5" fmla="*/ 786352 h 3032567"/>
                  <a:gd name="connsiteX6" fmla="*/ 1747837 w 2368292"/>
                  <a:gd name="connsiteY6" fmla="*/ 76739 h 3032567"/>
                  <a:gd name="connsiteX7" fmla="*/ 971550 w 2368292"/>
                  <a:gd name="connsiteY7" fmla="*/ 81502 h 3032567"/>
                  <a:gd name="connsiteX8" fmla="*/ 0 w 2368292"/>
                  <a:gd name="connsiteY8" fmla="*/ 981614 h 3032567"/>
                  <a:gd name="connsiteX0" fmla="*/ 0 w 2365094"/>
                  <a:gd name="connsiteY0" fmla="*/ 981614 h 3033913"/>
                  <a:gd name="connsiteX1" fmla="*/ 1143000 w 2365094"/>
                  <a:gd name="connsiteY1" fmla="*/ 2215102 h 3033913"/>
                  <a:gd name="connsiteX2" fmla="*/ 1209675 w 2365094"/>
                  <a:gd name="connsiteY2" fmla="*/ 2672302 h 3033913"/>
                  <a:gd name="connsiteX3" fmla="*/ 1076325 w 2365094"/>
                  <a:gd name="connsiteY3" fmla="*/ 2986627 h 3033913"/>
                  <a:gd name="connsiteX4" fmla="*/ 2228850 w 2365094"/>
                  <a:gd name="connsiteY4" fmla="*/ 2029364 h 3033913"/>
                  <a:gd name="connsiteX5" fmla="*/ 2300287 w 2365094"/>
                  <a:gd name="connsiteY5" fmla="*/ 786352 h 3033913"/>
                  <a:gd name="connsiteX6" fmla="*/ 1747837 w 2365094"/>
                  <a:gd name="connsiteY6" fmla="*/ 76739 h 3033913"/>
                  <a:gd name="connsiteX7" fmla="*/ 971550 w 2365094"/>
                  <a:gd name="connsiteY7" fmla="*/ 81502 h 3033913"/>
                  <a:gd name="connsiteX8" fmla="*/ 0 w 2365094"/>
                  <a:gd name="connsiteY8" fmla="*/ 981614 h 3033913"/>
                  <a:gd name="connsiteX0" fmla="*/ 0 w 2365094"/>
                  <a:gd name="connsiteY0" fmla="*/ 981614 h 3033913"/>
                  <a:gd name="connsiteX1" fmla="*/ 1076325 w 2365094"/>
                  <a:gd name="connsiteY1" fmla="*/ 2048414 h 3033913"/>
                  <a:gd name="connsiteX2" fmla="*/ 1209675 w 2365094"/>
                  <a:gd name="connsiteY2" fmla="*/ 2672302 h 3033913"/>
                  <a:gd name="connsiteX3" fmla="*/ 1076325 w 2365094"/>
                  <a:gd name="connsiteY3" fmla="*/ 2986627 h 3033913"/>
                  <a:gd name="connsiteX4" fmla="*/ 2228850 w 2365094"/>
                  <a:gd name="connsiteY4" fmla="*/ 2029364 h 3033913"/>
                  <a:gd name="connsiteX5" fmla="*/ 2300287 w 2365094"/>
                  <a:gd name="connsiteY5" fmla="*/ 786352 h 3033913"/>
                  <a:gd name="connsiteX6" fmla="*/ 1747837 w 2365094"/>
                  <a:gd name="connsiteY6" fmla="*/ 76739 h 3033913"/>
                  <a:gd name="connsiteX7" fmla="*/ 971550 w 2365094"/>
                  <a:gd name="connsiteY7" fmla="*/ 81502 h 3033913"/>
                  <a:gd name="connsiteX8" fmla="*/ 0 w 2365094"/>
                  <a:gd name="connsiteY8" fmla="*/ 981614 h 3033913"/>
                  <a:gd name="connsiteX0" fmla="*/ 0 w 2365094"/>
                  <a:gd name="connsiteY0" fmla="*/ 981614 h 3033913"/>
                  <a:gd name="connsiteX1" fmla="*/ 1076325 w 2365094"/>
                  <a:gd name="connsiteY1" fmla="*/ 2048414 h 3033913"/>
                  <a:gd name="connsiteX2" fmla="*/ 1209675 w 2365094"/>
                  <a:gd name="connsiteY2" fmla="*/ 2672302 h 3033913"/>
                  <a:gd name="connsiteX3" fmla="*/ 1076325 w 2365094"/>
                  <a:gd name="connsiteY3" fmla="*/ 2986627 h 3033913"/>
                  <a:gd name="connsiteX4" fmla="*/ 2228850 w 2365094"/>
                  <a:gd name="connsiteY4" fmla="*/ 2029364 h 3033913"/>
                  <a:gd name="connsiteX5" fmla="*/ 2300287 w 2365094"/>
                  <a:gd name="connsiteY5" fmla="*/ 786352 h 3033913"/>
                  <a:gd name="connsiteX6" fmla="*/ 1747837 w 2365094"/>
                  <a:gd name="connsiteY6" fmla="*/ 76739 h 3033913"/>
                  <a:gd name="connsiteX7" fmla="*/ 971550 w 2365094"/>
                  <a:gd name="connsiteY7" fmla="*/ 81502 h 3033913"/>
                  <a:gd name="connsiteX8" fmla="*/ 0 w 2365094"/>
                  <a:gd name="connsiteY8" fmla="*/ 981614 h 3033913"/>
                  <a:gd name="connsiteX0" fmla="*/ 0 w 2365094"/>
                  <a:gd name="connsiteY0" fmla="*/ 981614 h 3033913"/>
                  <a:gd name="connsiteX1" fmla="*/ 1076325 w 2365094"/>
                  <a:gd name="connsiteY1" fmla="*/ 2048414 h 3033913"/>
                  <a:gd name="connsiteX2" fmla="*/ 1209675 w 2365094"/>
                  <a:gd name="connsiteY2" fmla="*/ 2672302 h 3033913"/>
                  <a:gd name="connsiteX3" fmla="*/ 1076325 w 2365094"/>
                  <a:gd name="connsiteY3" fmla="*/ 2986627 h 3033913"/>
                  <a:gd name="connsiteX4" fmla="*/ 2228850 w 2365094"/>
                  <a:gd name="connsiteY4" fmla="*/ 2029364 h 3033913"/>
                  <a:gd name="connsiteX5" fmla="*/ 2300287 w 2365094"/>
                  <a:gd name="connsiteY5" fmla="*/ 786352 h 3033913"/>
                  <a:gd name="connsiteX6" fmla="*/ 1747837 w 2365094"/>
                  <a:gd name="connsiteY6" fmla="*/ 76739 h 3033913"/>
                  <a:gd name="connsiteX7" fmla="*/ 971550 w 2365094"/>
                  <a:gd name="connsiteY7" fmla="*/ 81502 h 3033913"/>
                  <a:gd name="connsiteX8" fmla="*/ 0 w 2365094"/>
                  <a:gd name="connsiteY8" fmla="*/ 981614 h 3033913"/>
                  <a:gd name="connsiteX0" fmla="*/ 0 w 2365094"/>
                  <a:gd name="connsiteY0" fmla="*/ 981614 h 3033913"/>
                  <a:gd name="connsiteX1" fmla="*/ 1076325 w 2365094"/>
                  <a:gd name="connsiteY1" fmla="*/ 2048414 h 3033913"/>
                  <a:gd name="connsiteX2" fmla="*/ 1209675 w 2365094"/>
                  <a:gd name="connsiteY2" fmla="*/ 2672302 h 3033913"/>
                  <a:gd name="connsiteX3" fmla="*/ 1076325 w 2365094"/>
                  <a:gd name="connsiteY3" fmla="*/ 2986627 h 3033913"/>
                  <a:gd name="connsiteX4" fmla="*/ 2228850 w 2365094"/>
                  <a:gd name="connsiteY4" fmla="*/ 2029364 h 3033913"/>
                  <a:gd name="connsiteX5" fmla="*/ 2300287 w 2365094"/>
                  <a:gd name="connsiteY5" fmla="*/ 786352 h 3033913"/>
                  <a:gd name="connsiteX6" fmla="*/ 1747837 w 2365094"/>
                  <a:gd name="connsiteY6" fmla="*/ 76739 h 3033913"/>
                  <a:gd name="connsiteX7" fmla="*/ 971550 w 2365094"/>
                  <a:gd name="connsiteY7" fmla="*/ 81502 h 3033913"/>
                  <a:gd name="connsiteX8" fmla="*/ 0 w 2365094"/>
                  <a:gd name="connsiteY8" fmla="*/ 981614 h 3033913"/>
                  <a:gd name="connsiteX0" fmla="*/ 0 w 2365094"/>
                  <a:gd name="connsiteY0" fmla="*/ 981614 h 3033913"/>
                  <a:gd name="connsiteX1" fmla="*/ 1076325 w 2365094"/>
                  <a:gd name="connsiteY1" fmla="*/ 2048414 h 3033913"/>
                  <a:gd name="connsiteX2" fmla="*/ 1209675 w 2365094"/>
                  <a:gd name="connsiteY2" fmla="*/ 2672302 h 3033913"/>
                  <a:gd name="connsiteX3" fmla="*/ 1076325 w 2365094"/>
                  <a:gd name="connsiteY3" fmla="*/ 2986627 h 3033913"/>
                  <a:gd name="connsiteX4" fmla="*/ 2228850 w 2365094"/>
                  <a:gd name="connsiteY4" fmla="*/ 2029364 h 3033913"/>
                  <a:gd name="connsiteX5" fmla="*/ 2300287 w 2365094"/>
                  <a:gd name="connsiteY5" fmla="*/ 786352 h 3033913"/>
                  <a:gd name="connsiteX6" fmla="*/ 1747837 w 2365094"/>
                  <a:gd name="connsiteY6" fmla="*/ 76739 h 3033913"/>
                  <a:gd name="connsiteX7" fmla="*/ 971550 w 2365094"/>
                  <a:gd name="connsiteY7" fmla="*/ 81502 h 3033913"/>
                  <a:gd name="connsiteX8" fmla="*/ 0 w 2365094"/>
                  <a:gd name="connsiteY8" fmla="*/ 981614 h 3033913"/>
                  <a:gd name="connsiteX0" fmla="*/ 0 w 2365094"/>
                  <a:gd name="connsiteY0" fmla="*/ 981614 h 3033913"/>
                  <a:gd name="connsiteX1" fmla="*/ 1076325 w 2365094"/>
                  <a:gd name="connsiteY1" fmla="*/ 2048414 h 3033913"/>
                  <a:gd name="connsiteX2" fmla="*/ 1209675 w 2365094"/>
                  <a:gd name="connsiteY2" fmla="*/ 2672302 h 3033913"/>
                  <a:gd name="connsiteX3" fmla="*/ 1076325 w 2365094"/>
                  <a:gd name="connsiteY3" fmla="*/ 2986627 h 3033913"/>
                  <a:gd name="connsiteX4" fmla="*/ 2228850 w 2365094"/>
                  <a:gd name="connsiteY4" fmla="*/ 2029364 h 3033913"/>
                  <a:gd name="connsiteX5" fmla="*/ 2300287 w 2365094"/>
                  <a:gd name="connsiteY5" fmla="*/ 786352 h 3033913"/>
                  <a:gd name="connsiteX6" fmla="*/ 1747837 w 2365094"/>
                  <a:gd name="connsiteY6" fmla="*/ 76739 h 3033913"/>
                  <a:gd name="connsiteX7" fmla="*/ 971550 w 2365094"/>
                  <a:gd name="connsiteY7" fmla="*/ 81502 h 3033913"/>
                  <a:gd name="connsiteX8" fmla="*/ 0 w 2365094"/>
                  <a:gd name="connsiteY8" fmla="*/ 981614 h 3033913"/>
                  <a:gd name="connsiteX0" fmla="*/ 0 w 2365094"/>
                  <a:gd name="connsiteY0" fmla="*/ 981614 h 3033913"/>
                  <a:gd name="connsiteX1" fmla="*/ 1038225 w 2365094"/>
                  <a:gd name="connsiteY1" fmla="*/ 1996027 h 3033913"/>
                  <a:gd name="connsiteX2" fmla="*/ 1209675 w 2365094"/>
                  <a:gd name="connsiteY2" fmla="*/ 2672302 h 3033913"/>
                  <a:gd name="connsiteX3" fmla="*/ 1076325 w 2365094"/>
                  <a:gd name="connsiteY3" fmla="*/ 2986627 h 3033913"/>
                  <a:gd name="connsiteX4" fmla="*/ 2228850 w 2365094"/>
                  <a:gd name="connsiteY4" fmla="*/ 2029364 h 3033913"/>
                  <a:gd name="connsiteX5" fmla="*/ 2300287 w 2365094"/>
                  <a:gd name="connsiteY5" fmla="*/ 786352 h 3033913"/>
                  <a:gd name="connsiteX6" fmla="*/ 1747837 w 2365094"/>
                  <a:gd name="connsiteY6" fmla="*/ 76739 h 3033913"/>
                  <a:gd name="connsiteX7" fmla="*/ 971550 w 2365094"/>
                  <a:gd name="connsiteY7" fmla="*/ 81502 h 3033913"/>
                  <a:gd name="connsiteX8" fmla="*/ 0 w 2365094"/>
                  <a:gd name="connsiteY8" fmla="*/ 981614 h 3033913"/>
                  <a:gd name="connsiteX0" fmla="*/ 0 w 2365094"/>
                  <a:gd name="connsiteY0" fmla="*/ 981614 h 3033913"/>
                  <a:gd name="connsiteX1" fmla="*/ 1038225 w 2365094"/>
                  <a:gd name="connsiteY1" fmla="*/ 1996027 h 3033913"/>
                  <a:gd name="connsiteX2" fmla="*/ 1209675 w 2365094"/>
                  <a:gd name="connsiteY2" fmla="*/ 2672302 h 3033913"/>
                  <a:gd name="connsiteX3" fmla="*/ 1076325 w 2365094"/>
                  <a:gd name="connsiteY3" fmla="*/ 2986627 h 3033913"/>
                  <a:gd name="connsiteX4" fmla="*/ 2228850 w 2365094"/>
                  <a:gd name="connsiteY4" fmla="*/ 2029364 h 3033913"/>
                  <a:gd name="connsiteX5" fmla="*/ 2300287 w 2365094"/>
                  <a:gd name="connsiteY5" fmla="*/ 786352 h 3033913"/>
                  <a:gd name="connsiteX6" fmla="*/ 1747837 w 2365094"/>
                  <a:gd name="connsiteY6" fmla="*/ 76739 h 3033913"/>
                  <a:gd name="connsiteX7" fmla="*/ 971550 w 2365094"/>
                  <a:gd name="connsiteY7" fmla="*/ 81502 h 3033913"/>
                  <a:gd name="connsiteX8" fmla="*/ 0 w 2365094"/>
                  <a:gd name="connsiteY8" fmla="*/ 981614 h 3033913"/>
                  <a:gd name="connsiteX0" fmla="*/ 0 w 2365094"/>
                  <a:gd name="connsiteY0" fmla="*/ 981614 h 3033913"/>
                  <a:gd name="connsiteX1" fmla="*/ 1038225 w 2365094"/>
                  <a:gd name="connsiteY1" fmla="*/ 1996027 h 3033913"/>
                  <a:gd name="connsiteX2" fmla="*/ 1209675 w 2365094"/>
                  <a:gd name="connsiteY2" fmla="*/ 2672302 h 3033913"/>
                  <a:gd name="connsiteX3" fmla="*/ 1076325 w 2365094"/>
                  <a:gd name="connsiteY3" fmla="*/ 2986627 h 3033913"/>
                  <a:gd name="connsiteX4" fmla="*/ 2228850 w 2365094"/>
                  <a:gd name="connsiteY4" fmla="*/ 2029364 h 3033913"/>
                  <a:gd name="connsiteX5" fmla="*/ 2300287 w 2365094"/>
                  <a:gd name="connsiteY5" fmla="*/ 786352 h 3033913"/>
                  <a:gd name="connsiteX6" fmla="*/ 1747837 w 2365094"/>
                  <a:gd name="connsiteY6" fmla="*/ 76739 h 3033913"/>
                  <a:gd name="connsiteX7" fmla="*/ 971550 w 2365094"/>
                  <a:gd name="connsiteY7" fmla="*/ 81502 h 3033913"/>
                  <a:gd name="connsiteX8" fmla="*/ 0 w 2365094"/>
                  <a:gd name="connsiteY8" fmla="*/ 981614 h 3033913"/>
                  <a:gd name="connsiteX0" fmla="*/ 0 w 2365094"/>
                  <a:gd name="connsiteY0" fmla="*/ 981614 h 3059249"/>
                  <a:gd name="connsiteX1" fmla="*/ 1038225 w 2365094"/>
                  <a:gd name="connsiteY1" fmla="*/ 1996027 h 3059249"/>
                  <a:gd name="connsiteX2" fmla="*/ 1209675 w 2365094"/>
                  <a:gd name="connsiteY2" fmla="*/ 2672302 h 3059249"/>
                  <a:gd name="connsiteX3" fmla="*/ 1076325 w 2365094"/>
                  <a:gd name="connsiteY3" fmla="*/ 2986627 h 3059249"/>
                  <a:gd name="connsiteX4" fmla="*/ 2228850 w 2365094"/>
                  <a:gd name="connsiteY4" fmla="*/ 2029364 h 3059249"/>
                  <a:gd name="connsiteX5" fmla="*/ 2300287 w 2365094"/>
                  <a:gd name="connsiteY5" fmla="*/ 786352 h 3059249"/>
                  <a:gd name="connsiteX6" fmla="*/ 1747837 w 2365094"/>
                  <a:gd name="connsiteY6" fmla="*/ 76739 h 3059249"/>
                  <a:gd name="connsiteX7" fmla="*/ 971550 w 2365094"/>
                  <a:gd name="connsiteY7" fmla="*/ 81502 h 3059249"/>
                  <a:gd name="connsiteX8" fmla="*/ 0 w 2365094"/>
                  <a:gd name="connsiteY8" fmla="*/ 981614 h 3059249"/>
                  <a:gd name="connsiteX0" fmla="*/ 0 w 2362758"/>
                  <a:gd name="connsiteY0" fmla="*/ 981614 h 3071215"/>
                  <a:gd name="connsiteX1" fmla="*/ 1038225 w 2362758"/>
                  <a:gd name="connsiteY1" fmla="*/ 1996027 h 3071215"/>
                  <a:gd name="connsiteX2" fmla="*/ 1209675 w 2362758"/>
                  <a:gd name="connsiteY2" fmla="*/ 2672302 h 3071215"/>
                  <a:gd name="connsiteX3" fmla="*/ 1076325 w 2362758"/>
                  <a:gd name="connsiteY3" fmla="*/ 2986627 h 3071215"/>
                  <a:gd name="connsiteX4" fmla="*/ 2228850 w 2362758"/>
                  <a:gd name="connsiteY4" fmla="*/ 2029364 h 3071215"/>
                  <a:gd name="connsiteX5" fmla="*/ 2300287 w 2362758"/>
                  <a:gd name="connsiteY5" fmla="*/ 786352 h 3071215"/>
                  <a:gd name="connsiteX6" fmla="*/ 1747837 w 2362758"/>
                  <a:gd name="connsiteY6" fmla="*/ 76739 h 3071215"/>
                  <a:gd name="connsiteX7" fmla="*/ 971550 w 2362758"/>
                  <a:gd name="connsiteY7" fmla="*/ 81502 h 3071215"/>
                  <a:gd name="connsiteX8" fmla="*/ 0 w 2362758"/>
                  <a:gd name="connsiteY8" fmla="*/ 981614 h 3071215"/>
                  <a:gd name="connsiteX0" fmla="*/ 0 w 2362758"/>
                  <a:gd name="connsiteY0" fmla="*/ 981614 h 3051504"/>
                  <a:gd name="connsiteX1" fmla="*/ 1038225 w 2362758"/>
                  <a:gd name="connsiteY1" fmla="*/ 1996027 h 3051504"/>
                  <a:gd name="connsiteX2" fmla="*/ 1209675 w 2362758"/>
                  <a:gd name="connsiteY2" fmla="*/ 2672302 h 3051504"/>
                  <a:gd name="connsiteX3" fmla="*/ 1076325 w 2362758"/>
                  <a:gd name="connsiteY3" fmla="*/ 2986627 h 3051504"/>
                  <a:gd name="connsiteX4" fmla="*/ 2228850 w 2362758"/>
                  <a:gd name="connsiteY4" fmla="*/ 2029364 h 3051504"/>
                  <a:gd name="connsiteX5" fmla="*/ 2300287 w 2362758"/>
                  <a:gd name="connsiteY5" fmla="*/ 786352 h 3051504"/>
                  <a:gd name="connsiteX6" fmla="*/ 1747837 w 2362758"/>
                  <a:gd name="connsiteY6" fmla="*/ 76739 h 3051504"/>
                  <a:gd name="connsiteX7" fmla="*/ 971550 w 2362758"/>
                  <a:gd name="connsiteY7" fmla="*/ 81502 h 3051504"/>
                  <a:gd name="connsiteX8" fmla="*/ 0 w 2362758"/>
                  <a:gd name="connsiteY8" fmla="*/ 981614 h 3051504"/>
                  <a:gd name="connsiteX0" fmla="*/ 0 w 2374754"/>
                  <a:gd name="connsiteY0" fmla="*/ 981614 h 3051504"/>
                  <a:gd name="connsiteX1" fmla="*/ 1038225 w 2374754"/>
                  <a:gd name="connsiteY1" fmla="*/ 1996027 h 3051504"/>
                  <a:gd name="connsiteX2" fmla="*/ 1209675 w 2374754"/>
                  <a:gd name="connsiteY2" fmla="*/ 2672302 h 3051504"/>
                  <a:gd name="connsiteX3" fmla="*/ 1076325 w 2374754"/>
                  <a:gd name="connsiteY3" fmla="*/ 2986627 h 3051504"/>
                  <a:gd name="connsiteX4" fmla="*/ 2228850 w 2374754"/>
                  <a:gd name="connsiteY4" fmla="*/ 2029364 h 3051504"/>
                  <a:gd name="connsiteX5" fmla="*/ 2300287 w 2374754"/>
                  <a:gd name="connsiteY5" fmla="*/ 786352 h 3051504"/>
                  <a:gd name="connsiteX6" fmla="*/ 1747837 w 2374754"/>
                  <a:gd name="connsiteY6" fmla="*/ 76739 h 3051504"/>
                  <a:gd name="connsiteX7" fmla="*/ 971550 w 2374754"/>
                  <a:gd name="connsiteY7" fmla="*/ 81502 h 3051504"/>
                  <a:gd name="connsiteX8" fmla="*/ 0 w 2374754"/>
                  <a:gd name="connsiteY8" fmla="*/ 981614 h 3051504"/>
                  <a:gd name="connsiteX0" fmla="*/ 0 w 2380780"/>
                  <a:gd name="connsiteY0" fmla="*/ 981614 h 3048022"/>
                  <a:gd name="connsiteX1" fmla="*/ 1038225 w 2380780"/>
                  <a:gd name="connsiteY1" fmla="*/ 1996027 h 3048022"/>
                  <a:gd name="connsiteX2" fmla="*/ 1209675 w 2380780"/>
                  <a:gd name="connsiteY2" fmla="*/ 2672302 h 3048022"/>
                  <a:gd name="connsiteX3" fmla="*/ 1076325 w 2380780"/>
                  <a:gd name="connsiteY3" fmla="*/ 2986627 h 3048022"/>
                  <a:gd name="connsiteX4" fmla="*/ 2228850 w 2380780"/>
                  <a:gd name="connsiteY4" fmla="*/ 2029364 h 3048022"/>
                  <a:gd name="connsiteX5" fmla="*/ 2300287 w 2380780"/>
                  <a:gd name="connsiteY5" fmla="*/ 786352 h 3048022"/>
                  <a:gd name="connsiteX6" fmla="*/ 1747837 w 2380780"/>
                  <a:gd name="connsiteY6" fmla="*/ 76739 h 3048022"/>
                  <a:gd name="connsiteX7" fmla="*/ 971550 w 2380780"/>
                  <a:gd name="connsiteY7" fmla="*/ 81502 h 3048022"/>
                  <a:gd name="connsiteX8" fmla="*/ 0 w 2380780"/>
                  <a:gd name="connsiteY8" fmla="*/ 981614 h 3048022"/>
                  <a:gd name="connsiteX0" fmla="*/ 0 w 2377724"/>
                  <a:gd name="connsiteY0" fmla="*/ 981614 h 3048861"/>
                  <a:gd name="connsiteX1" fmla="*/ 1038225 w 2377724"/>
                  <a:gd name="connsiteY1" fmla="*/ 1996027 h 3048861"/>
                  <a:gd name="connsiteX2" fmla="*/ 1209675 w 2377724"/>
                  <a:gd name="connsiteY2" fmla="*/ 2672302 h 3048861"/>
                  <a:gd name="connsiteX3" fmla="*/ 1076325 w 2377724"/>
                  <a:gd name="connsiteY3" fmla="*/ 2986627 h 3048861"/>
                  <a:gd name="connsiteX4" fmla="*/ 2228850 w 2377724"/>
                  <a:gd name="connsiteY4" fmla="*/ 2029364 h 3048861"/>
                  <a:gd name="connsiteX5" fmla="*/ 2300287 w 2377724"/>
                  <a:gd name="connsiteY5" fmla="*/ 786352 h 3048861"/>
                  <a:gd name="connsiteX6" fmla="*/ 1747837 w 2377724"/>
                  <a:gd name="connsiteY6" fmla="*/ 76739 h 3048861"/>
                  <a:gd name="connsiteX7" fmla="*/ 971550 w 2377724"/>
                  <a:gd name="connsiteY7" fmla="*/ 81502 h 3048861"/>
                  <a:gd name="connsiteX8" fmla="*/ 0 w 2377724"/>
                  <a:gd name="connsiteY8" fmla="*/ 981614 h 3048861"/>
                  <a:gd name="connsiteX0" fmla="*/ 0 w 2377724"/>
                  <a:gd name="connsiteY0" fmla="*/ 981614 h 3057686"/>
                  <a:gd name="connsiteX1" fmla="*/ 1038225 w 2377724"/>
                  <a:gd name="connsiteY1" fmla="*/ 1996027 h 3057686"/>
                  <a:gd name="connsiteX2" fmla="*/ 1209675 w 2377724"/>
                  <a:gd name="connsiteY2" fmla="*/ 2672302 h 3057686"/>
                  <a:gd name="connsiteX3" fmla="*/ 1076325 w 2377724"/>
                  <a:gd name="connsiteY3" fmla="*/ 2986627 h 3057686"/>
                  <a:gd name="connsiteX4" fmla="*/ 2228850 w 2377724"/>
                  <a:gd name="connsiteY4" fmla="*/ 2029364 h 3057686"/>
                  <a:gd name="connsiteX5" fmla="*/ 2300287 w 2377724"/>
                  <a:gd name="connsiteY5" fmla="*/ 786352 h 3057686"/>
                  <a:gd name="connsiteX6" fmla="*/ 1747837 w 2377724"/>
                  <a:gd name="connsiteY6" fmla="*/ 76739 h 3057686"/>
                  <a:gd name="connsiteX7" fmla="*/ 971550 w 2377724"/>
                  <a:gd name="connsiteY7" fmla="*/ 81502 h 3057686"/>
                  <a:gd name="connsiteX8" fmla="*/ 0 w 2377724"/>
                  <a:gd name="connsiteY8" fmla="*/ 981614 h 3057686"/>
                  <a:gd name="connsiteX0" fmla="*/ 0 w 2391532"/>
                  <a:gd name="connsiteY0" fmla="*/ 981614 h 3066559"/>
                  <a:gd name="connsiteX1" fmla="*/ 1038225 w 2391532"/>
                  <a:gd name="connsiteY1" fmla="*/ 1996027 h 3066559"/>
                  <a:gd name="connsiteX2" fmla="*/ 1209675 w 2391532"/>
                  <a:gd name="connsiteY2" fmla="*/ 2672302 h 3066559"/>
                  <a:gd name="connsiteX3" fmla="*/ 1076325 w 2391532"/>
                  <a:gd name="connsiteY3" fmla="*/ 2986627 h 3066559"/>
                  <a:gd name="connsiteX4" fmla="*/ 2228850 w 2391532"/>
                  <a:gd name="connsiteY4" fmla="*/ 2029364 h 3066559"/>
                  <a:gd name="connsiteX5" fmla="*/ 2300287 w 2391532"/>
                  <a:gd name="connsiteY5" fmla="*/ 786352 h 3066559"/>
                  <a:gd name="connsiteX6" fmla="*/ 1747837 w 2391532"/>
                  <a:gd name="connsiteY6" fmla="*/ 76739 h 3066559"/>
                  <a:gd name="connsiteX7" fmla="*/ 971550 w 2391532"/>
                  <a:gd name="connsiteY7" fmla="*/ 81502 h 3066559"/>
                  <a:gd name="connsiteX8" fmla="*/ 0 w 2391532"/>
                  <a:gd name="connsiteY8" fmla="*/ 981614 h 3066559"/>
                  <a:gd name="connsiteX0" fmla="*/ 0 w 2248913"/>
                  <a:gd name="connsiteY0" fmla="*/ 1070328 h 3138441"/>
                  <a:gd name="connsiteX1" fmla="*/ 1038225 w 2248913"/>
                  <a:gd name="connsiteY1" fmla="*/ 2084741 h 3138441"/>
                  <a:gd name="connsiteX2" fmla="*/ 1209675 w 2248913"/>
                  <a:gd name="connsiteY2" fmla="*/ 2761016 h 3138441"/>
                  <a:gd name="connsiteX3" fmla="*/ 1076325 w 2248913"/>
                  <a:gd name="connsiteY3" fmla="*/ 3075341 h 3138441"/>
                  <a:gd name="connsiteX4" fmla="*/ 2228850 w 2248913"/>
                  <a:gd name="connsiteY4" fmla="*/ 2118078 h 3138441"/>
                  <a:gd name="connsiteX5" fmla="*/ 1747837 w 2248913"/>
                  <a:gd name="connsiteY5" fmla="*/ 165453 h 3138441"/>
                  <a:gd name="connsiteX6" fmla="*/ 971550 w 2248913"/>
                  <a:gd name="connsiteY6" fmla="*/ 170216 h 3138441"/>
                  <a:gd name="connsiteX7" fmla="*/ 0 w 2248913"/>
                  <a:gd name="connsiteY7" fmla="*/ 1070328 h 3138441"/>
                  <a:gd name="connsiteX0" fmla="*/ 0 w 2301319"/>
                  <a:gd name="connsiteY0" fmla="*/ 955877 h 3021593"/>
                  <a:gd name="connsiteX1" fmla="*/ 1038225 w 2301319"/>
                  <a:gd name="connsiteY1" fmla="*/ 1970290 h 3021593"/>
                  <a:gd name="connsiteX2" fmla="*/ 1209675 w 2301319"/>
                  <a:gd name="connsiteY2" fmla="*/ 2646565 h 3021593"/>
                  <a:gd name="connsiteX3" fmla="*/ 1076325 w 2301319"/>
                  <a:gd name="connsiteY3" fmla="*/ 2960890 h 3021593"/>
                  <a:gd name="connsiteX4" fmla="*/ 2228850 w 2301319"/>
                  <a:gd name="connsiteY4" fmla="*/ 2003627 h 3021593"/>
                  <a:gd name="connsiteX5" fmla="*/ 2049462 w 2301319"/>
                  <a:gd name="connsiteY5" fmla="*/ 305002 h 3021593"/>
                  <a:gd name="connsiteX6" fmla="*/ 971550 w 2301319"/>
                  <a:gd name="connsiteY6" fmla="*/ 55765 h 3021593"/>
                  <a:gd name="connsiteX7" fmla="*/ 0 w 2301319"/>
                  <a:gd name="connsiteY7" fmla="*/ 955877 h 3021593"/>
                  <a:gd name="connsiteX0" fmla="*/ 0 w 2372051"/>
                  <a:gd name="connsiteY0" fmla="*/ 985860 h 3051576"/>
                  <a:gd name="connsiteX1" fmla="*/ 1038225 w 2372051"/>
                  <a:gd name="connsiteY1" fmla="*/ 2000273 h 3051576"/>
                  <a:gd name="connsiteX2" fmla="*/ 1209675 w 2372051"/>
                  <a:gd name="connsiteY2" fmla="*/ 2676548 h 3051576"/>
                  <a:gd name="connsiteX3" fmla="*/ 1076325 w 2372051"/>
                  <a:gd name="connsiteY3" fmla="*/ 2990873 h 3051576"/>
                  <a:gd name="connsiteX4" fmla="*/ 2228850 w 2372051"/>
                  <a:gd name="connsiteY4" fmla="*/ 2033610 h 3051576"/>
                  <a:gd name="connsiteX5" fmla="*/ 2049462 w 2372051"/>
                  <a:gd name="connsiteY5" fmla="*/ 334985 h 3051576"/>
                  <a:gd name="connsiteX6" fmla="*/ 971550 w 2372051"/>
                  <a:gd name="connsiteY6" fmla="*/ 85748 h 3051576"/>
                  <a:gd name="connsiteX7" fmla="*/ 0 w 2372051"/>
                  <a:gd name="connsiteY7" fmla="*/ 985860 h 3051576"/>
                  <a:gd name="connsiteX0" fmla="*/ 0 w 2372051"/>
                  <a:gd name="connsiteY0" fmla="*/ 995342 h 3061058"/>
                  <a:gd name="connsiteX1" fmla="*/ 1038225 w 2372051"/>
                  <a:gd name="connsiteY1" fmla="*/ 2009755 h 3061058"/>
                  <a:gd name="connsiteX2" fmla="*/ 1209675 w 2372051"/>
                  <a:gd name="connsiteY2" fmla="*/ 2686030 h 3061058"/>
                  <a:gd name="connsiteX3" fmla="*/ 1076325 w 2372051"/>
                  <a:gd name="connsiteY3" fmla="*/ 3000355 h 3061058"/>
                  <a:gd name="connsiteX4" fmla="*/ 2228850 w 2372051"/>
                  <a:gd name="connsiteY4" fmla="*/ 2043092 h 3061058"/>
                  <a:gd name="connsiteX5" fmla="*/ 2049462 w 2372051"/>
                  <a:gd name="connsiteY5" fmla="*/ 344467 h 3061058"/>
                  <a:gd name="connsiteX6" fmla="*/ 971550 w 2372051"/>
                  <a:gd name="connsiteY6" fmla="*/ 95230 h 3061058"/>
                  <a:gd name="connsiteX7" fmla="*/ 0 w 2372051"/>
                  <a:gd name="connsiteY7" fmla="*/ 995342 h 3061058"/>
                  <a:gd name="connsiteX0" fmla="*/ 0 w 2365374"/>
                  <a:gd name="connsiteY0" fmla="*/ 1002110 h 3067826"/>
                  <a:gd name="connsiteX1" fmla="*/ 1038225 w 2365374"/>
                  <a:gd name="connsiteY1" fmla="*/ 2016523 h 3067826"/>
                  <a:gd name="connsiteX2" fmla="*/ 1209675 w 2365374"/>
                  <a:gd name="connsiteY2" fmla="*/ 2692798 h 3067826"/>
                  <a:gd name="connsiteX3" fmla="*/ 1076325 w 2365374"/>
                  <a:gd name="connsiteY3" fmla="*/ 3007123 h 3067826"/>
                  <a:gd name="connsiteX4" fmla="*/ 2228850 w 2365374"/>
                  <a:gd name="connsiteY4" fmla="*/ 2049860 h 3067826"/>
                  <a:gd name="connsiteX5" fmla="*/ 2049462 w 2365374"/>
                  <a:gd name="connsiteY5" fmla="*/ 351235 h 3067826"/>
                  <a:gd name="connsiteX6" fmla="*/ 971550 w 2365374"/>
                  <a:gd name="connsiteY6" fmla="*/ 101998 h 3067826"/>
                  <a:gd name="connsiteX7" fmla="*/ 0 w 2365374"/>
                  <a:gd name="connsiteY7" fmla="*/ 1002110 h 3067826"/>
                  <a:gd name="connsiteX0" fmla="*/ 0 w 2384647"/>
                  <a:gd name="connsiteY0" fmla="*/ 1002110 h 3077764"/>
                  <a:gd name="connsiteX1" fmla="*/ 1038225 w 2384647"/>
                  <a:gd name="connsiteY1" fmla="*/ 2016523 h 3077764"/>
                  <a:gd name="connsiteX2" fmla="*/ 1209675 w 2384647"/>
                  <a:gd name="connsiteY2" fmla="*/ 2692798 h 3077764"/>
                  <a:gd name="connsiteX3" fmla="*/ 1076325 w 2384647"/>
                  <a:gd name="connsiteY3" fmla="*/ 3007123 h 3077764"/>
                  <a:gd name="connsiteX4" fmla="*/ 2228850 w 2384647"/>
                  <a:gd name="connsiteY4" fmla="*/ 2049860 h 3077764"/>
                  <a:gd name="connsiteX5" fmla="*/ 2049462 w 2384647"/>
                  <a:gd name="connsiteY5" fmla="*/ 351235 h 3077764"/>
                  <a:gd name="connsiteX6" fmla="*/ 971550 w 2384647"/>
                  <a:gd name="connsiteY6" fmla="*/ 101998 h 3077764"/>
                  <a:gd name="connsiteX7" fmla="*/ 0 w 2384647"/>
                  <a:gd name="connsiteY7" fmla="*/ 1002110 h 3077764"/>
                  <a:gd name="connsiteX0" fmla="*/ 0 w 2384647"/>
                  <a:gd name="connsiteY0" fmla="*/ 1002110 h 3077764"/>
                  <a:gd name="connsiteX1" fmla="*/ 1038225 w 2384647"/>
                  <a:gd name="connsiteY1" fmla="*/ 2016523 h 3077764"/>
                  <a:gd name="connsiteX2" fmla="*/ 1209675 w 2384647"/>
                  <a:gd name="connsiteY2" fmla="*/ 2692798 h 3077764"/>
                  <a:gd name="connsiteX3" fmla="*/ 1076325 w 2384647"/>
                  <a:gd name="connsiteY3" fmla="*/ 3007123 h 3077764"/>
                  <a:gd name="connsiteX4" fmla="*/ 2228850 w 2384647"/>
                  <a:gd name="connsiteY4" fmla="*/ 2049860 h 3077764"/>
                  <a:gd name="connsiteX5" fmla="*/ 2049462 w 2384647"/>
                  <a:gd name="connsiteY5" fmla="*/ 351235 h 3077764"/>
                  <a:gd name="connsiteX6" fmla="*/ 971550 w 2384647"/>
                  <a:gd name="connsiteY6" fmla="*/ 101998 h 3077764"/>
                  <a:gd name="connsiteX7" fmla="*/ 0 w 2384647"/>
                  <a:gd name="connsiteY7" fmla="*/ 1002110 h 3077764"/>
                  <a:gd name="connsiteX0" fmla="*/ 0 w 2384647"/>
                  <a:gd name="connsiteY0" fmla="*/ 1002110 h 3077764"/>
                  <a:gd name="connsiteX1" fmla="*/ 1038225 w 2384647"/>
                  <a:gd name="connsiteY1" fmla="*/ 2016523 h 3077764"/>
                  <a:gd name="connsiteX2" fmla="*/ 1209675 w 2384647"/>
                  <a:gd name="connsiteY2" fmla="*/ 2692798 h 3077764"/>
                  <a:gd name="connsiteX3" fmla="*/ 1076325 w 2384647"/>
                  <a:gd name="connsiteY3" fmla="*/ 3007123 h 3077764"/>
                  <a:gd name="connsiteX4" fmla="*/ 2228850 w 2384647"/>
                  <a:gd name="connsiteY4" fmla="*/ 2049860 h 3077764"/>
                  <a:gd name="connsiteX5" fmla="*/ 2049462 w 2384647"/>
                  <a:gd name="connsiteY5" fmla="*/ 351235 h 3077764"/>
                  <a:gd name="connsiteX6" fmla="*/ 971550 w 2384647"/>
                  <a:gd name="connsiteY6" fmla="*/ 101998 h 3077764"/>
                  <a:gd name="connsiteX7" fmla="*/ 0 w 2384647"/>
                  <a:gd name="connsiteY7" fmla="*/ 1002110 h 3077764"/>
                  <a:gd name="connsiteX0" fmla="*/ 0 w 2384647"/>
                  <a:gd name="connsiteY0" fmla="*/ 1002110 h 3077764"/>
                  <a:gd name="connsiteX1" fmla="*/ 1038225 w 2384647"/>
                  <a:gd name="connsiteY1" fmla="*/ 2016523 h 3077764"/>
                  <a:gd name="connsiteX2" fmla="*/ 1209675 w 2384647"/>
                  <a:gd name="connsiteY2" fmla="*/ 2692798 h 3077764"/>
                  <a:gd name="connsiteX3" fmla="*/ 1076325 w 2384647"/>
                  <a:gd name="connsiteY3" fmla="*/ 3007123 h 3077764"/>
                  <a:gd name="connsiteX4" fmla="*/ 2228850 w 2384647"/>
                  <a:gd name="connsiteY4" fmla="*/ 2049860 h 3077764"/>
                  <a:gd name="connsiteX5" fmla="*/ 2049462 w 2384647"/>
                  <a:gd name="connsiteY5" fmla="*/ 351235 h 3077764"/>
                  <a:gd name="connsiteX6" fmla="*/ 971550 w 2384647"/>
                  <a:gd name="connsiteY6" fmla="*/ 101998 h 3077764"/>
                  <a:gd name="connsiteX7" fmla="*/ 0 w 2384647"/>
                  <a:gd name="connsiteY7" fmla="*/ 1002110 h 3077764"/>
                  <a:gd name="connsiteX0" fmla="*/ 0 w 2374310"/>
                  <a:gd name="connsiteY0" fmla="*/ 1002110 h 3081812"/>
                  <a:gd name="connsiteX1" fmla="*/ 1038225 w 2374310"/>
                  <a:gd name="connsiteY1" fmla="*/ 2016523 h 3081812"/>
                  <a:gd name="connsiteX2" fmla="*/ 1209675 w 2374310"/>
                  <a:gd name="connsiteY2" fmla="*/ 2692798 h 3081812"/>
                  <a:gd name="connsiteX3" fmla="*/ 1076325 w 2374310"/>
                  <a:gd name="connsiteY3" fmla="*/ 3007123 h 3081812"/>
                  <a:gd name="connsiteX4" fmla="*/ 2228850 w 2374310"/>
                  <a:gd name="connsiteY4" fmla="*/ 2049860 h 3081812"/>
                  <a:gd name="connsiteX5" fmla="*/ 2049462 w 2374310"/>
                  <a:gd name="connsiteY5" fmla="*/ 351235 h 3081812"/>
                  <a:gd name="connsiteX6" fmla="*/ 971550 w 2374310"/>
                  <a:gd name="connsiteY6" fmla="*/ 101998 h 3081812"/>
                  <a:gd name="connsiteX7" fmla="*/ 0 w 2374310"/>
                  <a:gd name="connsiteY7" fmla="*/ 1002110 h 3081812"/>
                  <a:gd name="connsiteX0" fmla="*/ 0 w 2334375"/>
                  <a:gd name="connsiteY0" fmla="*/ 965524 h 3044694"/>
                  <a:gd name="connsiteX1" fmla="*/ 1038225 w 2334375"/>
                  <a:gd name="connsiteY1" fmla="*/ 1979937 h 3044694"/>
                  <a:gd name="connsiteX2" fmla="*/ 1209675 w 2334375"/>
                  <a:gd name="connsiteY2" fmla="*/ 2656212 h 3044694"/>
                  <a:gd name="connsiteX3" fmla="*/ 1076325 w 2334375"/>
                  <a:gd name="connsiteY3" fmla="*/ 2970537 h 3044694"/>
                  <a:gd name="connsiteX4" fmla="*/ 2257425 w 2334375"/>
                  <a:gd name="connsiteY4" fmla="*/ 2006924 h 3044694"/>
                  <a:gd name="connsiteX5" fmla="*/ 2049462 w 2334375"/>
                  <a:gd name="connsiteY5" fmla="*/ 314649 h 3044694"/>
                  <a:gd name="connsiteX6" fmla="*/ 971550 w 2334375"/>
                  <a:gd name="connsiteY6" fmla="*/ 65412 h 3044694"/>
                  <a:gd name="connsiteX7" fmla="*/ 0 w 2334375"/>
                  <a:gd name="connsiteY7" fmla="*/ 965524 h 3044694"/>
                  <a:gd name="connsiteX0" fmla="*/ 0 w 2353939"/>
                  <a:gd name="connsiteY0" fmla="*/ 965524 h 3045190"/>
                  <a:gd name="connsiteX1" fmla="*/ 1038225 w 2353939"/>
                  <a:gd name="connsiteY1" fmla="*/ 1979937 h 3045190"/>
                  <a:gd name="connsiteX2" fmla="*/ 1209675 w 2353939"/>
                  <a:gd name="connsiteY2" fmla="*/ 2656212 h 3045190"/>
                  <a:gd name="connsiteX3" fmla="*/ 1076325 w 2353939"/>
                  <a:gd name="connsiteY3" fmla="*/ 2970537 h 3045190"/>
                  <a:gd name="connsiteX4" fmla="*/ 2257425 w 2353939"/>
                  <a:gd name="connsiteY4" fmla="*/ 2006924 h 3045190"/>
                  <a:gd name="connsiteX5" fmla="*/ 2049462 w 2353939"/>
                  <a:gd name="connsiteY5" fmla="*/ 314649 h 3045190"/>
                  <a:gd name="connsiteX6" fmla="*/ 971550 w 2353939"/>
                  <a:gd name="connsiteY6" fmla="*/ 65412 h 3045190"/>
                  <a:gd name="connsiteX7" fmla="*/ 0 w 2353939"/>
                  <a:gd name="connsiteY7" fmla="*/ 965524 h 3045190"/>
                  <a:gd name="connsiteX0" fmla="*/ 0 w 2374877"/>
                  <a:gd name="connsiteY0" fmla="*/ 962634 h 3035903"/>
                  <a:gd name="connsiteX1" fmla="*/ 1038225 w 2374877"/>
                  <a:gd name="connsiteY1" fmla="*/ 1977047 h 3035903"/>
                  <a:gd name="connsiteX2" fmla="*/ 1209675 w 2374877"/>
                  <a:gd name="connsiteY2" fmla="*/ 2653322 h 3035903"/>
                  <a:gd name="connsiteX3" fmla="*/ 1076325 w 2374877"/>
                  <a:gd name="connsiteY3" fmla="*/ 2967647 h 3035903"/>
                  <a:gd name="connsiteX4" fmla="*/ 2282825 w 2374877"/>
                  <a:gd name="connsiteY4" fmla="*/ 1921484 h 3035903"/>
                  <a:gd name="connsiteX5" fmla="*/ 2049462 w 2374877"/>
                  <a:gd name="connsiteY5" fmla="*/ 311759 h 3035903"/>
                  <a:gd name="connsiteX6" fmla="*/ 971550 w 2374877"/>
                  <a:gd name="connsiteY6" fmla="*/ 62522 h 3035903"/>
                  <a:gd name="connsiteX7" fmla="*/ 0 w 2374877"/>
                  <a:gd name="connsiteY7" fmla="*/ 962634 h 3035903"/>
                  <a:gd name="connsiteX0" fmla="*/ 0 w 2358265"/>
                  <a:gd name="connsiteY0" fmla="*/ 962634 h 3037199"/>
                  <a:gd name="connsiteX1" fmla="*/ 1038225 w 2358265"/>
                  <a:gd name="connsiteY1" fmla="*/ 1977047 h 3037199"/>
                  <a:gd name="connsiteX2" fmla="*/ 1209675 w 2358265"/>
                  <a:gd name="connsiteY2" fmla="*/ 2653322 h 3037199"/>
                  <a:gd name="connsiteX3" fmla="*/ 1076325 w 2358265"/>
                  <a:gd name="connsiteY3" fmla="*/ 2967647 h 3037199"/>
                  <a:gd name="connsiteX4" fmla="*/ 2282825 w 2358265"/>
                  <a:gd name="connsiteY4" fmla="*/ 1921484 h 3037199"/>
                  <a:gd name="connsiteX5" fmla="*/ 2049462 w 2358265"/>
                  <a:gd name="connsiteY5" fmla="*/ 311759 h 3037199"/>
                  <a:gd name="connsiteX6" fmla="*/ 971550 w 2358265"/>
                  <a:gd name="connsiteY6" fmla="*/ 62522 h 3037199"/>
                  <a:gd name="connsiteX7" fmla="*/ 0 w 2358265"/>
                  <a:gd name="connsiteY7" fmla="*/ 962634 h 3037199"/>
                  <a:gd name="connsiteX0" fmla="*/ 0 w 2341764"/>
                  <a:gd name="connsiteY0" fmla="*/ 962634 h 3037199"/>
                  <a:gd name="connsiteX1" fmla="*/ 1038225 w 2341764"/>
                  <a:gd name="connsiteY1" fmla="*/ 1977047 h 3037199"/>
                  <a:gd name="connsiteX2" fmla="*/ 1209675 w 2341764"/>
                  <a:gd name="connsiteY2" fmla="*/ 2653322 h 3037199"/>
                  <a:gd name="connsiteX3" fmla="*/ 1076325 w 2341764"/>
                  <a:gd name="connsiteY3" fmla="*/ 2967647 h 3037199"/>
                  <a:gd name="connsiteX4" fmla="*/ 2282825 w 2341764"/>
                  <a:gd name="connsiteY4" fmla="*/ 1921484 h 3037199"/>
                  <a:gd name="connsiteX5" fmla="*/ 2049462 w 2341764"/>
                  <a:gd name="connsiteY5" fmla="*/ 311759 h 3037199"/>
                  <a:gd name="connsiteX6" fmla="*/ 971550 w 2341764"/>
                  <a:gd name="connsiteY6" fmla="*/ 62522 h 3037199"/>
                  <a:gd name="connsiteX7" fmla="*/ 0 w 2341764"/>
                  <a:gd name="connsiteY7" fmla="*/ 962634 h 3037199"/>
                  <a:gd name="connsiteX0" fmla="*/ 0 w 2349450"/>
                  <a:gd name="connsiteY0" fmla="*/ 963948 h 3038513"/>
                  <a:gd name="connsiteX1" fmla="*/ 1038225 w 2349450"/>
                  <a:gd name="connsiteY1" fmla="*/ 1978361 h 3038513"/>
                  <a:gd name="connsiteX2" fmla="*/ 1209675 w 2349450"/>
                  <a:gd name="connsiteY2" fmla="*/ 2654636 h 3038513"/>
                  <a:gd name="connsiteX3" fmla="*/ 1076325 w 2349450"/>
                  <a:gd name="connsiteY3" fmla="*/ 2968961 h 3038513"/>
                  <a:gd name="connsiteX4" fmla="*/ 2282825 w 2349450"/>
                  <a:gd name="connsiteY4" fmla="*/ 1922798 h 3038513"/>
                  <a:gd name="connsiteX5" fmla="*/ 2049462 w 2349450"/>
                  <a:gd name="connsiteY5" fmla="*/ 313073 h 3038513"/>
                  <a:gd name="connsiteX6" fmla="*/ 971550 w 2349450"/>
                  <a:gd name="connsiteY6" fmla="*/ 63836 h 3038513"/>
                  <a:gd name="connsiteX7" fmla="*/ 0 w 2349450"/>
                  <a:gd name="connsiteY7" fmla="*/ 963948 h 3038513"/>
                  <a:gd name="connsiteX0" fmla="*/ 0 w 2346645"/>
                  <a:gd name="connsiteY0" fmla="*/ 972094 h 3033462"/>
                  <a:gd name="connsiteX1" fmla="*/ 1038225 w 2346645"/>
                  <a:gd name="connsiteY1" fmla="*/ 1986507 h 3033462"/>
                  <a:gd name="connsiteX2" fmla="*/ 1209675 w 2346645"/>
                  <a:gd name="connsiteY2" fmla="*/ 2662782 h 3033462"/>
                  <a:gd name="connsiteX3" fmla="*/ 1076325 w 2346645"/>
                  <a:gd name="connsiteY3" fmla="*/ 2977107 h 3033462"/>
                  <a:gd name="connsiteX4" fmla="*/ 2282825 w 2346645"/>
                  <a:gd name="connsiteY4" fmla="*/ 1930944 h 3033462"/>
                  <a:gd name="connsiteX5" fmla="*/ 2024062 w 2346645"/>
                  <a:gd name="connsiteY5" fmla="*/ 270419 h 3033462"/>
                  <a:gd name="connsiteX6" fmla="*/ 971550 w 2346645"/>
                  <a:gd name="connsiteY6" fmla="*/ 71982 h 3033462"/>
                  <a:gd name="connsiteX7" fmla="*/ 0 w 2346645"/>
                  <a:gd name="connsiteY7" fmla="*/ 972094 h 3033462"/>
                  <a:gd name="connsiteX0" fmla="*/ 0 w 2358612"/>
                  <a:gd name="connsiteY0" fmla="*/ 977343 h 3038711"/>
                  <a:gd name="connsiteX1" fmla="*/ 1038225 w 2358612"/>
                  <a:gd name="connsiteY1" fmla="*/ 1991756 h 3038711"/>
                  <a:gd name="connsiteX2" fmla="*/ 1209675 w 2358612"/>
                  <a:gd name="connsiteY2" fmla="*/ 2668031 h 3038711"/>
                  <a:gd name="connsiteX3" fmla="*/ 1076325 w 2358612"/>
                  <a:gd name="connsiteY3" fmla="*/ 2982356 h 3038711"/>
                  <a:gd name="connsiteX4" fmla="*/ 2282825 w 2358612"/>
                  <a:gd name="connsiteY4" fmla="*/ 1936193 h 3038711"/>
                  <a:gd name="connsiteX5" fmla="*/ 2024062 w 2358612"/>
                  <a:gd name="connsiteY5" fmla="*/ 275668 h 3038711"/>
                  <a:gd name="connsiteX6" fmla="*/ 971550 w 2358612"/>
                  <a:gd name="connsiteY6" fmla="*/ 77231 h 3038711"/>
                  <a:gd name="connsiteX7" fmla="*/ 0 w 2358612"/>
                  <a:gd name="connsiteY7" fmla="*/ 977343 h 3038711"/>
                  <a:gd name="connsiteX0" fmla="*/ 0 w 2358612"/>
                  <a:gd name="connsiteY0" fmla="*/ 977343 h 3048550"/>
                  <a:gd name="connsiteX1" fmla="*/ 1038225 w 2358612"/>
                  <a:gd name="connsiteY1" fmla="*/ 1991756 h 3048550"/>
                  <a:gd name="connsiteX2" fmla="*/ 1209675 w 2358612"/>
                  <a:gd name="connsiteY2" fmla="*/ 2668031 h 3048550"/>
                  <a:gd name="connsiteX3" fmla="*/ 1076325 w 2358612"/>
                  <a:gd name="connsiteY3" fmla="*/ 2982356 h 3048550"/>
                  <a:gd name="connsiteX4" fmla="*/ 2282825 w 2358612"/>
                  <a:gd name="connsiteY4" fmla="*/ 1936193 h 3048550"/>
                  <a:gd name="connsiteX5" fmla="*/ 2024062 w 2358612"/>
                  <a:gd name="connsiteY5" fmla="*/ 275668 h 3048550"/>
                  <a:gd name="connsiteX6" fmla="*/ 971550 w 2358612"/>
                  <a:gd name="connsiteY6" fmla="*/ 77231 h 3048550"/>
                  <a:gd name="connsiteX7" fmla="*/ 0 w 2358612"/>
                  <a:gd name="connsiteY7" fmla="*/ 977343 h 3048550"/>
                  <a:gd name="connsiteX0" fmla="*/ 0 w 2355793"/>
                  <a:gd name="connsiteY0" fmla="*/ 977343 h 3053964"/>
                  <a:gd name="connsiteX1" fmla="*/ 1038225 w 2355793"/>
                  <a:gd name="connsiteY1" fmla="*/ 1991756 h 3053964"/>
                  <a:gd name="connsiteX2" fmla="*/ 1209675 w 2355793"/>
                  <a:gd name="connsiteY2" fmla="*/ 2668031 h 3053964"/>
                  <a:gd name="connsiteX3" fmla="*/ 1076325 w 2355793"/>
                  <a:gd name="connsiteY3" fmla="*/ 2982356 h 3053964"/>
                  <a:gd name="connsiteX4" fmla="*/ 2282825 w 2355793"/>
                  <a:gd name="connsiteY4" fmla="*/ 1936193 h 3053964"/>
                  <a:gd name="connsiteX5" fmla="*/ 2024062 w 2355793"/>
                  <a:gd name="connsiteY5" fmla="*/ 275668 h 3053964"/>
                  <a:gd name="connsiteX6" fmla="*/ 971550 w 2355793"/>
                  <a:gd name="connsiteY6" fmla="*/ 77231 h 3053964"/>
                  <a:gd name="connsiteX7" fmla="*/ 0 w 2355793"/>
                  <a:gd name="connsiteY7" fmla="*/ 977343 h 3053964"/>
                  <a:gd name="connsiteX0" fmla="*/ 0 w 2320665"/>
                  <a:gd name="connsiteY0" fmla="*/ 973524 h 3054955"/>
                  <a:gd name="connsiteX1" fmla="*/ 1038225 w 2320665"/>
                  <a:gd name="connsiteY1" fmla="*/ 1987937 h 3054955"/>
                  <a:gd name="connsiteX2" fmla="*/ 1209675 w 2320665"/>
                  <a:gd name="connsiteY2" fmla="*/ 2664212 h 3054955"/>
                  <a:gd name="connsiteX3" fmla="*/ 1076325 w 2320665"/>
                  <a:gd name="connsiteY3" fmla="*/ 2978537 h 3054955"/>
                  <a:gd name="connsiteX4" fmla="*/ 2263775 w 2320665"/>
                  <a:gd name="connsiteY4" fmla="*/ 2002224 h 3054955"/>
                  <a:gd name="connsiteX5" fmla="*/ 2024062 w 2320665"/>
                  <a:gd name="connsiteY5" fmla="*/ 271849 h 3054955"/>
                  <a:gd name="connsiteX6" fmla="*/ 971550 w 2320665"/>
                  <a:gd name="connsiteY6" fmla="*/ 73412 h 3054955"/>
                  <a:gd name="connsiteX7" fmla="*/ 0 w 2320665"/>
                  <a:gd name="connsiteY7" fmla="*/ 973524 h 3054955"/>
                  <a:gd name="connsiteX0" fmla="*/ 0 w 2339806"/>
                  <a:gd name="connsiteY0" fmla="*/ 973524 h 3064635"/>
                  <a:gd name="connsiteX1" fmla="*/ 1038225 w 2339806"/>
                  <a:gd name="connsiteY1" fmla="*/ 1987937 h 3064635"/>
                  <a:gd name="connsiteX2" fmla="*/ 1209675 w 2339806"/>
                  <a:gd name="connsiteY2" fmla="*/ 2664212 h 3064635"/>
                  <a:gd name="connsiteX3" fmla="*/ 1076325 w 2339806"/>
                  <a:gd name="connsiteY3" fmla="*/ 2978537 h 3064635"/>
                  <a:gd name="connsiteX4" fmla="*/ 2263775 w 2339806"/>
                  <a:gd name="connsiteY4" fmla="*/ 2002224 h 3064635"/>
                  <a:gd name="connsiteX5" fmla="*/ 2024062 w 2339806"/>
                  <a:gd name="connsiteY5" fmla="*/ 271849 h 3064635"/>
                  <a:gd name="connsiteX6" fmla="*/ 971550 w 2339806"/>
                  <a:gd name="connsiteY6" fmla="*/ 73412 h 3064635"/>
                  <a:gd name="connsiteX7" fmla="*/ 0 w 2339806"/>
                  <a:gd name="connsiteY7" fmla="*/ 973524 h 3064635"/>
                  <a:gd name="connsiteX0" fmla="*/ 0 w 2345178"/>
                  <a:gd name="connsiteY0" fmla="*/ 971530 h 3058774"/>
                  <a:gd name="connsiteX1" fmla="*/ 1038225 w 2345178"/>
                  <a:gd name="connsiteY1" fmla="*/ 1985943 h 3058774"/>
                  <a:gd name="connsiteX2" fmla="*/ 1209675 w 2345178"/>
                  <a:gd name="connsiteY2" fmla="*/ 2662218 h 3058774"/>
                  <a:gd name="connsiteX3" fmla="*/ 1076325 w 2345178"/>
                  <a:gd name="connsiteY3" fmla="*/ 2976543 h 3058774"/>
                  <a:gd name="connsiteX4" fmla="*/ 2270125 w 2345178"/>
                  <a:gd name="connsiteY4" fmla="*/ 1955780 h 3058774"/>
                  <a:gd name="connsiteX5" fmla="*/ 2024062 w 2345178"/>
                  <a:gd name="connsiteY5" fmla="*/ 269855 h 3058774"/>
                  <a:gd name="connsiteX6" fmla="*/ 971550 w 2345178"/>
                  <a:gd name="connsiteY6" fmla="*/ 71418 h 3058774"/>
                  <a:gd name="connsiteX7" fmla="*/ 0 w 2345178"/>
                  <a:gd name="connsiteY7" fmla="*/ 971530 h 3058774"/>
                  <a:gd name="connsiteX0" fmla="*/ 0 w 2355143"/>
                  <a:gd name="connsiteY0" fmla="*/ 973235 h 3060479"/>
                  <a:gd name="connsiteX1" fmla="*/ 1038225 w 2355143"/>
                  <a:gd name="connsiteY1" fmla="*/ 1987648 h 3060479"/>
                  <a:gd name="connsiteX2" fmla="*/ 1209675 w 2355143"/>
                  <a:gd name="connsiteY2" fmla="*/ 2663923 h 3060479"/>
                  <a:gd name="connsiteX3" fmla="*/ 1076325 w 2355143"/>
                  <a:gd name="connsiteY3" fmla="*/ 2978248 h 3060479"/>
                  <a:gd name="connsiteX4" fmla="*/ 2270125 w 2355143"/>
                  <a:gd name="connsiteY4" fmla="*/ 1957485 h 3060479"/>
                  <a:gd name="connsiteX5" fmla="*/ 2024062 w 2355143"/>
                  <a:gd name="connsiteY5" fmla="*/ 271560 h 3060479"/>
                  <a:gd name="connsiteX6" fmla="*/ 971550 w 2355143"/>
                  <a:gd name="connsiteY6" fmla="*/ 73123 h 3060479"/>
                  <a:gd name="connsiteX7" fmla="*/ 0 w 2355143"/>
                  <a:gd name="connsiteY7" fmla="*/ 973235 h 3060479"/>
                  <a:gd name="connsiteX0" fmla="*/ 0 w 2358870"/>
                  <a:gd name="connsiteY0" fmla="*/ 973235 h 3060479"/>
                  <a:gd name="connsiteX1" fmla="*/ 1038225 w 2358870"/>
                  <a:gd name="connsiteY1" fmla="*/ 1987648 h 3060479"/>
                  <a:gd name="connsiteX2" fmla="*/ 1209675 w 2358870"/>
                  <a:gd name="connsiteY2" fmla="*/ 2663923 h 3060479"/>
                  <a:gd name="connsiteX3" fmla="*/ 1076325 w 2358870"/>
                  <a:gd name="connsiteY3" fmla="*/ 2978248 h 3060479"/>
                  <a:gd name="connsiteX4" fmla="*/ 2270125 w 2358870"/>
                  <a:gd name="connsiteY4" fmla="*/ 1957485 h 3060479"/>
                  <a:gd name="connsiteX5" fmla="*/ 2024062 w 2358870"/>
                  <a:gd name="connsiteY5" fmla="*/ 271560 h 3060479"/>
                  <a:gd name="connsiteX6" fmla="*/ 971550 w 2358870"/>
                  <a:gd name="connsiteY6" fmla="*/ 73123 h 3060479"/>
                  <a:gd name="connsiteX7" fmla="*/ 0 w 2358870"/>
                  <a:gd name="connsiteY7" fmla="*/ 973235 h 3060479"/>
                  <a:gd name="connsiteX0" fmla="*/ 0 w 2358870"/>
                  <a:gd name="connsiteY0" fmla="*/ 973235 h 3060479"/>
                  <a:gd name="connsiteX1" fmla="*/ 1038225 w 2358870"/>
                  <a:gd name="connsiteY1" fmla="*/ 1987648 h 3060479"/>
                  <a:gd name="connsiteX2" fmla="*/ 1209675 w 2358870"/>
                  <a:gd name="connsiteY2" fmla="*/ 2663923 h 3060479"/>
                  <a:gd name="connsiteX3" fmla="*/ 1076325 w 2358870"/>
                  <a:gd name="connsiteY3" fmla="*/ 2978248 h 3060479"/>
                  <a:gd name="connsiteX4" fmla="*/ 2270125 w 2358870"/>
                  <a:gd name="connsiteY4" fmla="*/ 1957485 h 3060479"/>
                  <a:gd name="connsiteX5" fmla="*/ 2024062 w 2358870"/>
                  <a:gd name="connsiteY5" fmla="*/ 271560 h 3060479"/>
                  <a:gd name="connsiteX6" fmla="*/ 971550 w 2358870"/>
                  <a:gd name="connsiteY6" fmla="*/ 73123 h 3060479"/>
                  <a:gd name="connsiteX7" fmla="*/ 0 w 2358870"/>
                  <a:gd name="connsiteY7" fmla="*/ 973235 h 306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58870" h="3060479">
                    <a:moveTo>
                      <a:pt x="0" y="973235"/>
                    </a:moveTo>
                    <a:cubicBezTo>
                      <a:pt x="333375" y="1287560"/>
                      <a:pt x="693738" y="1484411"/>
                      <a:pt x="1038225" y="1987648"/>
                    </a:cubicBezTo>
                    <a:cubicBezTo>
                      <a:pt x="1201737" y="2238473"/>
                      <a:pt x="1231900" y="2517872"/>
                      <a:pt x="1209675" y="2663923"/>
                    </a:cubicBezTo>
                    <a:cubicBezTo>
                      <a:pt x="1187450" y="2809974"/>
                      <a:pt x="1120775" y="2873473"/>
                      <a:pt x="1076325" y="2978248"/>
                    </a:cubicBezTo>
                    <a:cubicBezTo>
                      <a:pt x="1059656" y="3297334"/>
                      <a:pt x="2074069" y="2630849"/>
                      <a:pt x="2270125" y="1957485"/>
                    </a:cubicBezTo>
                    <a:cubicBezTo>
                      <a:pt x="2466181" y="1284121"/>
                      <a:pt x="2316691" y="591970"/>
                      <a:pt x="2024062" y="271560"/>
                    </a:cubicBezTo>
                    <a:cubicBezTo>
                      <a:pt x="1731433" y="-48850"/>
                      <a:pt x="1264444" y="-43823"/>
                      <a:pt x="971550" y="73123"/>
                    </a:cubicBezTo>
                    <a:cubicBezTo>
                      <a:pt x="678656" y="190069"/>
                      <a:pt x="320675" y="663673"/>
                      <a:pt x="0" y="973235"/>
                    </a:cubicBez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BD164F09-CE1C-17E2-1DE6-8AF2A40B2434}"/>
                  </a:ext>
                </a:extLst>
              </p:cNvPr>
              <p:cNvSpPr/>
              <p:nvPr/>
            </p:nvSpPr>
            <p:spPr>
              <a:xfrm>
                <a:off x="-5252169" y="68939"/>
                <a:ext cx="6201609" cy="6843937"/>
              </a:xfrm>
              <a:custGeom>
                <a:avLst/>
                <a:gdLst>
                  <a:gd name="connsiteX0" fmla="*/ 1568723 w 6201608"/>
                  <a:gd name="connsiteY0" fmla="*/ 4582459 h 6843936"/>
                  <a:gd name="connsiteX1" fmla="*/ 1527352 w 6201608"/>
                  <a:gd name="connsiteY1" fmla="*/ 4622748 h 6843936"/>
                  <a:gd name="connsiteX2" fmla="*/ 1122747 w 6201608"/>
                  <a:gd name="connsiteY2" fmla="*/ 6093658 h 6843936"/>
                  <a:gd name="connsiteX3" fmla="*/ 3441261 w 6201608"/>
                  <a:gd name="connsiteY3" fmla="*/ 6379836 h 6843936"/>
                  <a:gd name="connsiteX4" fmla="*/ 3933330 w 6201608"/>
                  <a:gd name="connsiteY4" fmla="*/ 6069395 h 6843936"/>
                  <a:gd name="connsiteX5" fmla="*/ 4068386 w 6201608"/>
                  <a:gd name="connsiteY5" fmla="*/ 5955399 h 6843936"/>
                  <a:gd name="connsiteX6" fmla="*/ 4098419 w 6201608"/>
                  <a:gd name="connsiteY6" fmla="*/ 5967549 h 6843936"/>
                  <a:gd name="connsiteX7" fmla="*/ 4257260 w 6201608"/>
                  <a:gd name="connsiteY7" fmla="*/ 6009399 h 6843936"/>
                  <a:gd name="connsiteX8" fmla="*/ 4212817 w 6201608"/>
                  <a:gd name="connsiteY8" fmla="*/ 6053268 h 6843936"/>
                  <a:gd name="connsiteX9" fmla="*/ 3515787 w 6201608"/>
                  <a:gd name="connsiteY9" fmla="*/ 6529178 h 6843936"/>
                  <a:gd name="connsiteX10" fmla="*/ 942482 w 6201608"/>
                  <a:gd name="connsiteY10" fmla="*/ 6183616 h 6843936"/>
                  <a:gd name="connsiteX11" fmla="*/ 1250027 w 6201608"/>
                  <a:gd name="connsiteY11" fmla="*/ 4678753 h 6843936"/>
                  <a:gd name="connsiteX12" fmla="*/ 1327823 w 6201608"/>
                  <a:gd name="connsiteY12" fmla="*/ 4589476 h 6843936"/>
                  <a:gd name="connsiteX13" fmla="*/ 1347911 w 6201608"/>
                  <a:gd name="connsiteY13" fmla="*/ 4592106 h 6843936"/>
                  <a:gd name="connsiteX14" fmla="*/ 1485082 w 6201608"/>
                  <a:gd name="connsiteY14" fmla="*/ 4592568 h 6843936"/>
                  <a:gd name="connsiteX15" fmla="*/ 5231952 w 6201608"/>
                  <a:gd name="connsiteY15" fmla="*/ 2099709 h 6843936"/>
                  <a:gd name="connsiteX16" fmla="*/ 5323163 w 6201608"/>
                  <a:gd name="connsiteY16" fmla="*/ 2136608 h 6843936"/>
                  <a:gd name="connsiteX17" fmla="*/ 6155778 w 6201608"/>
                  <a:gd name="connsiteY17" fmla="*/ 4227744 h 6843936"/>
                  <a:gd name="connsiteX18" fmla="*/ 4284534 w 6201608"/>
                  <a:gd name="connsiteY18" fmla="*/ 5827922 h 6843936"/>
                  <a:gd name="connsiteX19" fmla="*/ 4217377 w 6201608"/>
                  <a:gd name="connsiteY19" fmla="*/ 5810227 h 6843936"/>
                  <a:gd name="connsiteX20" fmla="*/ 4318114 w 6201608"/>
                  <a:gd name="connsiteY20" fmla="*/ 5696489 h 6843936"/>
                  <a:gd name="connsiteX21" fmla="*/ 4374450 w 6201608"/>
                  <a:gd name="connsiteY21" fmla="*/ 5621993 h 6843936"/>
                  <a:gd name="connsiteX22" fmla="*/ 4462400 w 6201608"/>
                  <a:gd name="connsiteY22" fmla="*/ 5633506 h 6843936"/>
                  <a:gd name="connsiteX23" fmla="*/ 5986002 w 6201608"/>
                  <a:gd name="connsiteY23" fmla="*/ 4194732 h 6843936"/>
                  <a:gd name="connsiteX24" fmla="*/ 5119594 w 6201608"/>
                  <a:gd name="connsiteY24" fmla="*/ 2286651 h 6843936"/>
                  <a:gd name="connsiteX25" fmla="*/ 5092777 w 6201608"/>
                  <a:gd name="connsiteY25" fmla="*/ 2279586 h 6843936"/>
                  <a:gd name="connsiteX26" fmla="*/ 5131412 w 6201608"/>
                  <a:gd name="connsiteY26" fmla="*/ 2235249 h 6843936"/>
                  <a:gd name="connsiteX27" fmla="*/ 1607369 w 6201608"/>
                  <a:gd name="connsiteY27" fmla="*/ 976547 h 6843936"/>
                  <a:gd name="connsiteX28" fmla="*/ 1917074 w 6201608"/>
                  <a:gd name="connsiteY28" fmla="*/ 997386 h 6843936"/>
                  <a:gd name="connsiteX29" fmla="*/ 1986140 w 6201608"/>
                  <a:gd name="connsiteY29" fmla="*/ 1015583 h 6843936"/>
                  <a:gd name="connsiteX30" fmla="*/ 1983759 w 6201608"/>
                  <a:gd name="connsiteY30" fmla="*/ 1017902 h 6843936"/>
                  <a:gd name="connsiteX31" fmla="*/ 1869020 w 6201608"/>
                  <a:gd name="connsiteY31" fmla="*/ 1147449 h 6843936"/>
                  <a:gd name="connsiteX32" fmla="*/ 1826510 w 6201608"/>
                  <a:gd name="connsiteY32" fmla="*/ 1203664 h 6843936"/>
                  <a:gd name="connsiteX33" fmla="*/ 1735899 w 6201608"/>
                  <a:gd name="connsiteY33" fmla="*/ 1191801 h 6843936"/>
                  <a:gd name="connsiteX34" fmla="*/ 1598727 w 6201608"/>
                  <a:gd name="connsiteY34" fmla="*/ 1191339 h 6843936"/>
                  <a:gd name="connsiteX35" fmla="*/ 212296 w 6201608"/>
                  <a:gd name="connsiteY35" fmla="*/ 2630576 h 6843936"/>
                  <a:gd name="connsiteX36" fmla="*/ 1078704 w 6201608"/>
                  <a:gd name="connsiteY36" fmla="*/ 4538658 h 6843936"/>
                  <a:gd name="connsiteX37" fmla="*/ 1119330 w 6201608"/>
                  <a:gd name="connsiteY37" fmla="*/ 4549361 h 6843936"/>
                  <a:gd name="connsiteX38" fmla="*/ 1061957 w 6201608"/>
                  <a:gd name="connsiteY38" fmla="*/ 4615200 h 6843936"/>
                  <a:gd name="connsiteX39" fmla="*/ 977663 w 6201608"/>
                  <a:gd name="connsiteY39" fmla="*/ 4728838 h 6843936"/>
                  <a:gd name="connsiteX40" fmla="*/ 878445 w 6201608"/>
                  <a:gd name="connsiteY40" fmla="*/ 4688700 h 6843936"/>
                  <a:gd name="connsiteX41" fmla="*/ 45830 w 6201608"/>
                  <a:gd name="connsiteY41" fmla="*/ 2597564 h 6843936"/>
                  <a:gd name="connsiteX42" fmla="*/ 1607369 w 6201608"/>
                  <a:gd name="connsiteY42" fmla="*/ 976547 h 6843936"/>
                  <a:gd name="connsiteX43" fmla="*/ 3865433 w 6201608"/>
                  <a:gd name="connsiteY43" fmla="*/ 1284 h 6843936"/>
                  <a:gd name="connsiteX44" fmla="*/ 5252829 w 6201608"/>
                  <a:gd name="connsiteY44" fmla="*/ 660320 h 6843936"/>
                  <a:gd name="connsiteX45" fmla="*/ 4945283 w 6201608"/>
                  <a:gd name="connsiteY45" fmla="*/ 2165182 h 6843936"/>
                  <a:gd name="connsiteX46" fmla="*/ 4881774 w 6201608"/>
                  <a:gd name="connsiteY46" fmla="*/ 2238065 h 6843936"/>
                  <a:gd name="connsiteX47" fmla="*/ 4844623 w 6201608"/>
                  <a:gd name="connsiteY47" fmla="*/ 2233201 h 6843936"/>
                  <a:gd name="connsiteX48" fmla="*/ 4707453 w 6201608"/>
                  <a:gd name="connsiteY48" fmla="*/ 2232739 h 6843936"/>
                  <a:gd name="connsiteX49" fmla="*/ 4648820 w 6201608"/>
                  <a:gd name="connsiteY49" fmla="*/ 2239825 h 6843936"/>
                  <a:gd name="connsiteX50" fmla="*/ 4667958 w 6201608"/>
                  <a:gd name="connsiteY50" fmla="*/ 2221188 h 6843936"/>
                  <a:gd name="connsiteX51" fmla="*/ 5072564 w 6201608"/>
                  <a:gd name="connsiteY51" fmla="*/ 750278 h 6843936"/>
                  <a:gd name="connsiteX52" fmla="*/ 3993737 w 6201608"/>
                  <a:gd name="connsiteY52" fmla="*/ 175014 h 6843936"/>
                  <a:gd name="connsiteX53" fmla="*/ 2754050 w 6201608"/>
                  <a:gd name="connsiteY53" fmla="*/ 464102 h 6843936"/>
                  <a:gd name="connsiteX54" fmla="*/ 2261981 w 6201608"/>
                  <a:gd name="connsiteY54" fmla="*/ 774541 h 6843936"/>
                  <a:gd name="connsiteX55" fmla="*/ 2142383 w 6201608"/>
                  <a:gd name="connsiteY55" fmla="*/ 875489 h 6843936"/>
                  <a:gd name="connsiteX56" fmla="*/ 2116995 w 6201608"/>
                  <a:gd name="connsiteY56" fmla="*/ 865218 h 6843936"/>
                  <a:gd name="connsiteX57" fmla="*/ 1951587 w 6201608"/>
                  <a:gd name="connsiteY57" fmla="*/ 821637 h 6843936"/>
                  <a:gd name="connsiteX58" fmla="*/ 1951174 w 6201608"/>
                  <a:gd name="connsiteY58" fmla="*/ 821584 h 6843936"/>
                  <a:gd name="connsiteX59" fmla="*/ 1982493 w 6201608"/>
                  <a:gd name="connsiteY59" fmla="*/ 790668 h 6843936"/>
                  <a:gd name="connsiteX60" fmla="*/ 2679523 w 6201608"/>
                  <a:gd name="connsiteY60" fmla="*/ 314758 h 6843936"/>
                  <a:gd name="connsiteX61" fmla="*/ 3865433 w 6201608"/>
                  <a:gd name="connsiteY61" fmla="*/ 1284 h 6843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6201608" h="6843936">
                    <a:moveTo>
                      <a:pt x="1568723" y="4582459"/>
                    </a:moveTo>
                    <a:lnTo>
                      <a:pt x="1527352" y="4622748"/>
                    </a:lnTo>
                    <a:cubicBezTo>
                      <a:pt x="1081995" y="5089382"/>
                      <a:pt x="903813" y="5654940"/>
                      <a:pt x="1122747" y="6093658"/>
                    </a:cubicBezTo>
                    <a:cubicBezTo>
                      <a:pt x="1441195" y="6731793"/>
                      <a:pt x="2479229" y="6859918"/>
                      <a:pt x="3441261" y="6379836"/>
                    </a:cubicBezTo>
                    <a:cubicBezTo>
                      <a:pt x="3621642" y="6289820"/>
                      <a:pt x="3786544" y="6184814"/>
                      <a:pt x="3933330" y="6069395"/>
                    </a:cubicBezTo>
                    <a:lnTo>
                      <a:pt x="4068386" y="5955399"/>
                    </a:lnTo>
                    <a:lnTo>
                      <a:pt x="4098419" y="5967549"/>
                    </a:lnTo>
                    <a:lnTo>
                      <a:pt x="4257260" y="6009399"/>
                    </a:lnTo>
                    <a:lnTo>
                      <a:pt x="4212817" y="6053268"/>
                    </a:lnTo>
                    <a:cubicBezTo>
                      <a:pt x="4015800" y="6234054"/>
                      <a:pt x="3781185" y="6396737"/>
                      <a:pt x="3515787" y="6529178"/>
                    </a:cubicBezTo>
                    <a:cubicBezTo>
                      <a:pt x="2454198" y="7058943"/>
                      <a:pt x="1302090" y="6904229"/>
                      <a:pt x="942482" y="6183616"/>
                    </a:cubicBezTo>
                    <a:cubicBezTo>
                      <a:pt x="717727" y="5733232"/>
                      <a:pt x="855737" y="5168389"/>
                      <a:pt x="1250027" y="4678753"/>
                    </a:cubicBezTo>
                    <a:lnTo>
                      <a:pt x="1327823" y="4589476"/>
                    </a:lnTo>
                    <a:lnTo>
                      <a:pt x="1347911" y="4592106"/>
                    </a:lnTo>
                    <a:cubicBezTo>
                      <a:pt x="1393787" y="4595150"/>
                      <a:pt x="1439557" y="4595264"/>
                      <a:pt x="1485082" y="4592568"/>
                    </a:cubicBezTo>
                    <a:close/>
                    <a:moveTo>
                      <a:pt x="5231952" y="2099709"/>
                    </a:moveTo>
                    <a:lnTo>
                      <a:pt x="5323163" y="2136608"/>
                    </a:lnTo>
                    <a:cubicBezTo>
                      <a:pt x="5971643" y="2447418"/>
                      <a:pt x="6335556" y="3312196"/>
                      <a:pt x="6155778" y="4227744"/>
                    </a:cubicBezTo>
                    <a:cubicBezTo>
                      <a:pt x="5950316" y="5274085"/>
                      <a:pt x="5112532" y="5990509"/>
                      <a:pt x="4284534" y="5827922"/>
                    </a:cubicBezTo>
                    <a:lnTo>
                      <a:pt x="4217377" y="5810227"/>
                    </a:lnTo>
                    <a:lnTo>
                      <a:pt x="4318114" y="5696489"/>
                    </a:lnTo>
                    <a:lnTo>
                      <a:pt x="4374450" y="5621993"/>
                    </a:lnTo>
                    <a:lnTo>
                      <a:pt x="4462400" y="5633506"/>
                    </a:lnTo>
                    <a:cubicBezTo>
                      <a:pt x="5150530" y="5679166"/>
                      <a:pt x="5814982" y="5065674"/>
                      <a:pt x="5986002" y="4194732"/>
                    </a:cubicBezTo>
                    <a:cubicBezTo>
                      <a:pt x="6157022" y="3323790"/>
                      <a:pt x="5773896" y="2504593"/>
                      <a:pt x="5119594" y="2286651"/>
                    </a:cubicBezTo>
                    <a:lnTo>
                      <a:pt x="5092777" y="2279586"/>
                    </a:lnTo>
                    <a:lnTo>
                      <a:pt x="5131412" y="2235249"/>
                    </a:lnTo>
                    <a:close/>
                    <a:moveTo>
                      <a:pt x="1607369" y="976547"/>
                    </a:moveTo>
                    <a:cubicBezTo>
                      <a:pt x="1709921" y="970474"/>
                      <a:pt x="1813574" y="977063"/>
                      <a:pt x="1917074" y="997386"/>
                    </a:cubicBezTo>
                    <a:lnTo>
                      <a:pt x="1986140" y="1015583"/>
                    </a:lnTo>
                    <a:lnTo>
                      <a:pt x="1983759" y="1017902"/>
                    </a:lnTo>
                    <a:cubicBezTo>
                      <a:pt x="1943272" y="1060324"/>
                      <a:pt x="1904993" y="1103562"/>
                      <a:pt x="1869020" y="1147449"/>
                    </a:cubicBezTo>
                    <a:lnTo>
                      <a:pt x="1826510" y="1203664"/>
                    </a:lnTo>
                    <a:lnTo>
                      <a:pt x="1735899" y="1191801"/>
                    </a:lnTo>
                    <a:cubicBezTo>
                      <a:pt x="1690023" y="1188758"/>
                      <a:pt x="1644253" y="1188644"/>
                      <a:pt x="1598727" y="1191339"/>
                    </a:cubicBezTo>
                    <a:cubicBezTo>
                      <a:pt x="961367" y="1229084"/>
                      <a:pt x="371914" y="1817696"/>
                      <a:pt x="212296" y="2630576"/>
                    </a:cubicBezTo>
                    <a:cubicBezTo>
                      <a:pt x="41276" y="3501518"/>
                      <a:pt x="424403" y="4320716"/>
                      <a:pt x="1078704" y="4538658"/>
                    </a:cubicBezTo>
                    <a:lnTo>
                      <a:pt x="1119330" y="4549361"/>
                    </a:lnTo>
                    <a:lnTo>
                      <a:pt x="1061957" y="4615200"/>
                    </a:lnTo>
                    <a:lnTo>
                      <a:pt x="977663" y="4728838"/>
                    </a:lnTo>
                    <a:lnTo>
                      <a:pt x="878445" y="4688700"/>
                    </a:lnTo>
                    <a:cubicBezTo>
                      <a:pt x="229965" y="4377890"/>
                      <a:pt x="-133948" y="3513112"/>
                      <a:pt x="45830" y="2597564"/>
                    </a:cubicBezTo>
                    <a:cubicBezTo>
                      <a:pt x="225609" y="1682015"/>
                      <a:pt x="889509" y="1019060"/>
                      <a:pt x="1607369" y="976547"/>
                    </a:cubicBezTo>
                    <a:close/>
                    <a:moveTo>
                      <a:pt x="3865433" y="1284"/>
                    </a:moveTo>
                    <a:cubicBezTo>
                      <a:pt x="4493748" y="-19392"/>
                      <a:pt x="5028074" y="209936"/>
                      <a:pt x="5252829" y="660320"/>
                    </a:cubicBezTo>
                    <a:cubicBezTo>
                      <a:pt x="5477583" y="1110704"/>
                      <a:pt x="5339574" y="1675548"/>
                      <a:pt x="4945283" y="2165182"/>
                    </a:cubicBezTo>
                    <a:lnTo>
                      <a:pt x="4881774" y="2238065"/>
                    </a:lnTo>
                    <a:lnTo>
                      <a:pt x="4844623" y="2233201"/>
                    </a:lnTo>
                    <a:cubicBezTo>
                      <a:pt x="4798749" y="2230157"/>
                      <a:pt x="4752979" y="2230043"/>
                      <a:pt x="4707453" y="2232739"/>
                    </a:cubicBezTo>
                    <a:lnTo>
                      <a:pt x="4648820" y="2239825"/>
                    </a:lnTo>
                    <a:lnTo>
                      <a:pt x="4667958" y="2221188"/>
                    </a:lnTo>
                    <a:cubicBezTo>
                      <a:pt x="5113316" y="1754554"/>
                      <a:pt x="5291497" y="1188995"/>
                      <a:pt x="5072564" y="750278"/>
                    </a:cubicBezTo>
                    <a:cubicBezTo>
                      <a:pt x="4893437" y="391327"/>
                      <a:pt x="4486629" y="193747"/>
                      <a:pt x="3993737" y="175014"/>
                    </a:cubicBezTo>
                    <a:cubicBezTo>
                      <a:pt x="3610376" y="160444"/>
                      <a:pt x="3174941" y="254065"/>
                      <a:pt x="2754050" y="464102"/>
                    </a:cubicBezTo>
                    <a:cubicBezTo>
                      <a:pt x="2573669" y="554117"/>
                      <a:pt x="2408767" y="659124"/>
                      <a:pt x="2261981" y="774541"/>
                    </a:cubicBezTo>
                    <a:lnTo>
                      <a:pt x="2142383" y="875489"/>
                    </a:lnTo>
                    <a:lnTo>
                      <a:pt x="2116995" y="865218"/>
                    </a:lnTo>
                    <a:cubicBezTo>
                      <a:pt x="2063307" y="847336"/>
                      <a:pt x="2008137" y="832742"/>
                      <a:pt x="1951587" y="821637"/>
                    </a:cubicBezTo>
                    <a:lnTo>
                      <a:pt x="1951174" y="821584"/>
                    </a:lnTo>
                    <a:lnTo>
                      <a:pt x="1982493" y="790668"/>
                    </a:lnTo>
                    <a:cubicBezTo>
                      <a:pt x="2179511" y="609883"/>
                      <a:pt x="2414126" y="447199"/>
                      <a:pt x="2679523" y="314758"/>
                    </a:cubicBezTo>
                    <a:cubicBezTo>
                      <a:pt x="3077619" y="116096"/>
                      <a:pt x="3488445" y="13689"/>
                      <a:pt x="3865433" y="128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9" name="フリーフォーム: 図形 2048">
              <a:extLst>
                <a:ext uri="{FF2B5EF4-FFF2-40B4-BE49-F238E27FC236}">
                  <a16:creationId xmlns:a16="http://schemas.microsoft.com/office/drawing/2014/main" id="{1C80D90E-1C47-7090-3CD0-5F7DABEA72A4}"/>
                </a:ext>
              </a:extLst>
            </p:cNvPr>
            <p:cNvSpPr/>
            <p:nvPr/>
          </p:nvSpPr>
          <p:spPr>
            <a:xfrm>
              <a:off x="3963080" y="995196"/>
              <a:ext cx="1983061" cy="2188102"/>
            </a:xfrm>
            <a:custGeom>
              <a:avLst/>
              <a:gdLst>
                <a:gd name="connsiteX0" fmla="*/ 3866433 w 6202606"/>
                <a:gd name="connsiteY0" fmla="*/ 1284 h 6843937"/>
                <a:gd name="connsiteX1" fmla="*/ 5253827 w 6202606"/>
                <a:gd name="connsiteY1" fmla="*/ 660321 h 6843937"/>
                <a:gd name="connsiteX2" fmla="*/ 5056774 w 6202606"/>
                <a:gd name="connsiteY2" fmla="*/ 2016226 h 6843937"/>
                <a:gd name="connsiteX3" fmla="*/ 5038328 w 6202606"/>
                <a:gd name="connsiteY3" fmla="*/ 2041094 h 6843937"/>
                <a:gd name="connsiteX4" fmla="*/ 5180938 w 6202606"/>
                <a:gd name="connsiteY4" fmla="*/ 2078669 h 6843937"/>
                <a:gd name="connsiteX5" fmla="*/ 6156776 w 6202606"/>
                <a:gd name="connsiteY5" fmla="*/ 4227744 h 6843937"/>
                <a:gd name="connsiteX6" fmla="*/ 4440740 w 6202606"/>
                <a:gd name="connsiteY6" fmla="*/ 5848240 h 6843937"/>
                <a:gd name="connsiteX7" fmla="*/ 4415066 w 6202606"/>
                <a:gd name="connsiteY7" fmla="*/ 5844879 h 6843937"/>
                <a:gd name="connsiteX8" fmla="*/ 4354420 w 6202606"/>
                <a:gd name="connsiteY8" fmla="*/ 5914475 h 6843937"/>
                <a:gd name="connsiteX9" fmla="*/ 3516784 w 6202606"/>
                <a:gd name="connsiteY9" fmla="*/ 6529178 h 6843937"/>
                <a:gd name="connsiteX10" fmla="*/ 943479 w 6202606"/>
                <a:gd name="connsiteY10" fmla="*/ 6183617 h 6843937"/>
                <a:gd name="connsiteX11" fmla="*/ 1140532 w 6202606"/>
                <a:gd name="connsiteY11" fmla="*/ 4827711 h 6843937"/>
                <a:gd name="connsiteX12" fmla="*/ 1171821 w 6202606"/>
                <a:gd name="connsiteY12" fmla="*/ 4785528 h 6843937"/>
                <a:gd name="connsiteX13" fmla="*/ 1021233 w 6202606"/>
                <a:gd name="connsiteY13" fmla="*/ 4745852 h 6843937"/>
                <a:gd name="connsiteX14" fmla="*/ 45811 w 6202606"/>
                <a:gd name="connsiteY14" fmla="*/ 2597690 h 6843937"/>
                <a:gd name="connsiteX15" fmla="*/ 1606687 w 6202606"/>
                <a:gd name="connsiteY15" fmla="*/ 977363 h 6843937"/>
                <a:gd name="connsiteX16" fmla="*/ 1761119 w 6202606"/>
                <a:gd name="connsiteY16" fmla="*/ 977884 h 6843937"/>
                <a:gd name="connsiteX17" fmla="*/ 1796639 w 6202606"/>
                <a:gd name="connsiteY17" fmla="*/ 982535 h 6843937"/>
                <a:gd name="connsiteX18" fmla="*/ 1842886 w 6202606"/>
                <a:gd name="connsiteY18" fmla="*/ 929463 h 6843937"/>
                <a:gd name="connsiteX19" fmla="*/ 2680522 w 6202606"/>
                <a:gd name="connsiteY19" fmla="*/ 314759 h 6843937"/>
                <a:gd name="connsiteX20" fmla="*/ 3866433 w 6202606"/>
                <a:gd name="connsiteY20" fmla="*/ 1284 h 684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202606" h="6843937">
                  <a:moveTo>
                    <a:pt x="3866433" y="1284"/>
                  </a:moveTo>
                  <a:cubicBezTo>
                    <a:pt x="4494748" y="-19391"/>
                    <a:pt x="5029073" y="209938"/>
                    <a:pt x="5253827" y="660321"/>
                  </a:cubicBezTo>
                  <a:cubicBezTo>
                    <a:pt x="5456106" y="1065666"/>
                    <a:pt x="5364547" y="1563724"/>
                    <a:pt x="5056774" y="2016226"/>
                  </a:cubicBezTo>
                  <a:lnTo>
                    <a:pt x="5038328" y="2041094"/>
                  </a:lnTo>
                  <a:lnTo>
                    <a:pt x="5180938" y="2078669"/>
                  </a:lnTo>
                  <a:cubicBezTo>
                    <a:pt x="5917879" y="2324137"/>
                    <a:pt x="6349396" y="3246801"/>
                    <a:pt x="6156776" y="4227744"/>
                  </a:cubicBezTo>
                  <a:cubicBezTo>
                    <a:pt x="5964155" y="5208688"/>
                    <a:pt x="5215783" y="5899668"/>
                    <a:pt x="4440740" y="5848240"/>
                  </a:cubicBezTo>
                  <a:lnTo>
                    <a:pt x="4415066" y="5844879"/>
                  </a:lnTo>
                  <a:lnTo>
                    <a:pt x="4354420" y="5914475"/>
                  </a:lnTo>
                  <a:cubicBezTo>
                    <a:pt x="4132180" y="6150823"/>
                    <a:pt x="3848531" y="6363627"/>
                    <a:pt x="3516784" y="6529178"/>
                  </a:cubicBezTo>
                  <a:cubicBezTo>
                    <a:pt x="2455193" y="7058944"/>
                    <a:pt x="1303086" y="6904230"/>
                    <a:pt x="943479" y="6183617"/>
                  </a:cubicBezTo>
                  <a:cubicBezTo>
                    <a:pt x="741200" y="5778272"/>
                    <a:pt x="832759" y="5280213"/>
                    <a:pt x="1140532" y="4827711"/>
                  </a:cubicBezTo>
                  <a:lnTo>
                    <a:pt x="1171821" y="4785528"/>
                  </a:lnTo>
                  <a:lnTo>
                    <a:pt x="1021233" y="4745852"/>
                  </a:lnTo>
                  <a:cubicBezTo>
                    <a:pt x="284605" y="4500487"/>
                    <a:pt x="-146727" y="3578217"/>
                    <a:pt x="45811" y="2597690"/>
                  </a:cubicBezTo>
                  <a:cubicBezTo>
                    <a:pt x="225513" y="1682532"/>
                    <a:pt x="889132" y="1019859"/>
                    <a:pt x="1606687" y="977363"/>
                  </a:cubicBezTo>
                  <a:cubicBezTo>
                    <a:pt x="1657941" y="974328"/>
                    <a:pt x="1709470" y="974457"/>
                    <a:pt x="1761119" y="977884"/>
                  </a:cubicBezTo>
                  <a:lnTo>
                    <a:pt x="1796639" y="982535"/>
                  </a:lnTo>
                  <a:lnTo>
                    <a:pt x="1842886" y="929463"/>
                  </a:lnTo>
                  <a:cubicBezTo>
                    <a:pt x="2065126" y="693115"/>
                    <a:pt x="2348774" y="480310"/>
                    <a:pt x="2680522" y="314759"/>
                  </a:cubicBezTo>
                  <a:cubicBezTo>
                    <a:pt x="3078618" y="116097"/>
                    <a:pt x="3489443" y="13690"/>
                    <a:pt x="3866433" y="1284"/>
                  </a:cubicBezTo>
                  <a:close/>
                </a:path>
              </a:pathLst>
            </a:custGeom>
            <a:gradFill>
              <a:gsLst>
                <a:gs pos="0">
                  <a:srgbClr val="000000">
                    <a:alpha val="20000"/>
                  </a:srgbClr>
                </a:gs>
                <a:gs pos="48000">
                  <a:srgbClr val="000000">
                    <a:alpha val="20000"/>
                  </a:srgbClr>
                </a:gs>
                <a:gs pos="100000">
                  <a:schemeClr val="bg1">
                    <a:alpha val="0"/>
                  </a:schemeClr>
                </a:gs>
                <a:gs pos="52000">
                  <a:schemeClr val="bg1">
                    <a:alpha val="50000"/>
                  </a:schemeClr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C7472E2-A901-A1EA-2170-930212D738FB}"/>
              </a:ext>
            </a:extLst>
          </p:cNvPr>
          <p:cNvGrpSpPr/>
          <p:nvPr/>
        </p:nvGrpSpPr>
        <p:grpSpPr>
          <a:xfrm>
            <a:off x="999094" y="3977005"/>
            <a:ext cx="2056620" cy="2056616"/>
            <a:chOff x="999094" y="3977005"/>
            <a:chExt cx="2056620" cy="2056616"/>
          </a:xfrm>
        </p:grpSpPr>
        <p:sp>
          <p:nvSpPr>
            <p:cNvPr id="21" name="円/楕円 125">
              <a:extLst>
                <a:ext uri="{FF2B5EF4-FFF2-40B4-BE49-F238E27FC236}">
                  <a16:creationId xmlns:a16="http://schemas.microsoft.com/office/drawing/2014/main" id="{2278ABA7-86AF-99A1-CB82-742A4FD4CD26}"/>
                </a:ext>
              </a:extLst>
            </p:cNvPr>
            <p:cNvSpPr/>
            <p:nvPr/>
          </p:nvSpPr>
          <p:spPr bwMode="auto">
            <a:xfrm>
              <a:off x="999094" y="3977005"/>
              <a:ext cx="2056620" cy="205661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126">
              <a:extLst>
                <a:ext uri="{FF2B5EF4-FFF2-40B4-BE49-F238E27FC236}">
                  <a16:creationId xmlns:a16="http://schemas.microsoft.com/office/drawing/2014/main" id="{B30CCFF5-531A-0C5D-FDA3-F7CE5B487275}"/>
                </a:ext>
              </a:extLst>
            </p:cNvPr>
            <p:cNvSpPr/>
            <p:nvPr/>
          </p:nvSpPr>
          <p:spPr bwMode="auto">
            <a:xfrm>
              <a:off x="1068425" y="4046335"/>
              <a:ext cx="1917959" cy="1917956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6" name="フリーフォーム: 図形 1585">
              <a:extLst>
                <a:ext uri="{FF2B5EF4-FFF2-40B4-BE49-F238E27FC236}">
                  <a16:creationId xmlns:a16="http://schemas.microsoft.com/office/drawing/2014/main" id="{43179971-8C26-E1B1-7A78-53FEFBDB0E54}"/>
                </a:ext>
              </a:extLst>
            </p:cNvPr>
            <p:cNvSpPr/>
            <p:nvPr/>
          </p:nvSpPr>
          <p:spPr bwMode="auto">
            <a:xfrm>
              <a:off x="1411405" y="4167161"/>
              <a:ext cx="1229928" cy="1632293"/>
            </a:xfrm>
            <a:custGeom>
              <a:avLst/>
              <a:gdLst>
                <a:gd name="connsiteX0" fmla="*/ 88443 w 1229928"/>
                <a:gd name="connsiteY0" fmla="*/ 1288332 h 1632293"/>
                <a:gd name="connsiteX1" fmla="*/ 120786 w 1229928"/>
                <a:gd name="connsiteY1" fmla="*/ 1320675 h 1632293"/>
                <a:gd name="connsiteX2" fmla="*/ 120786 w 1229928"/>
                <a:gd name="connsiteY2" fmla="*/ 1333847 h 1632293"/>
                <a:gd name="connsiteX3" fmla="*/ 119909 w 1229928"/>
                <a:gd name="connsiteY3" fmla="*/ 1335964 h 1632293"/>
                <a:gd name="connsiteX4" fmla="*/ 120155 w 1229928"/>
                <a:gd name="connsiteY4" fmla="*/ 1335959 h 1632293"/>
                <a:gd name="connsiteX5" fmla="*/ 358797 w 1229928"/>
                <a:gd name="connsiteY5" fmla="*/ 1568267 h 1632293"/>
                <a:gd name="connsiteX6" fmla="*/ 593235 w 1229928"/>
                <a:gd name="connsiteY6" fmla="*/ 1331718 h 1632293"/>
                <a:gd name="connsiteX7" fmla="*/ 657251 w 1229928"/>
                <a:gd name="connsiteY7" fmla="*/ 1331717 h 1632293"/>
                <a:gd name="connsiteX8" fmla="*/ 359369 w 1229928"/>
                <a:gd name="connsiteY8" fmla="*/ 1632281 h 1632293"/>
                <a:gd name="connsiteX9" fmla="*/ 56147 w 1229928"/>
                <a:gd name="connsiteY9" fmla="*/ 1337106 h 1632293"/>
                <a:gd name="connsiteX10" fmla="*/ 57440 w 1229928"/>
                <a:gd name="connsiteY10" fmla="*/ 1337083 h 1632293"/>
                <a:gd name="connsiteX11" fmla="*/ 56100 w 1229928"/>
                <a:gd name="connsiteY11" fmla="*/ 1333847 h 1632293"/>
                <a:gd name="connsiteX12" fmla="*/ 56100 w 1229928"/>
                <a:gd name="connsiteY12" fmla="*/ 1320675 h 1632293"/>
                <a:gd name="connsiteX13" fmla="*/ 88443 w 1229928"/>
                <a:gd name="connsiteY13" fmla="*/ 1288332 h 1632293"/>
                <a:gd name="connsiteX14" fmla="*/ 620719 w 1229928"/>
                <a:gd name="connsiteY14" fmla="*/ 687182 h 1632293"/>
                <a:gd name="connsiteX15" fmla="*/ 681201 w 1229928"/>
                <a:gd name="connsiteY15" fmla="*/ 1198953 h 1632293"/>
                <a:gd name="connsiteX16" fmla="*/ 657573 w 1229928"/>
                <a:gd name="connsiteY16" fmla="*/ 1173668 h 1632293"/>
                <a:gd name="connsiteX17" fmla="*/ 657573 w 1229928"/>
                <a:gd name="connsiteY17" fmla="*/ 1331717 h 1632293"/>
                <a:gd name="connsiteX18" fmla="*/ 657251 w 1229928"/>
                <a:gd name="connsiteY18" fmla="*/ 1331717 h 1632293"/>
                <a:gd name="connsiteX19" fmla="*/ 593352 w 1229928"/>
                <a:gd name="connsiteY19" fmla="*/ 1331717 h 1632293"/>
                <a:gd name="connsiteX20" fmla="*/ 593352 w 1229928"/>
                <a:gd name="connsiteY20" fmla="*/ 1163598 h 1632293"/>
                <a:gd name="connsiteX21" fmla="*/ 593352 w 1229928"/>
                <a:gd name="connsiteY21" fmla="*/ 1163599 h 1632293"/>
                <a:gd name="connsiteX22" fmla="*/ 620719 w 1229928"/>
                <a:gd name="connsiteY22" fmla="*/ 687182 h 1632293"/>
                <a:gd name="connsiteX23" fmla="*/ 1064598 w 1229928"/>
                <a:gd name="connsiteY23" fmla="*/ 315103 h 1632293"/>
                <a:gd name="connsiteX24" fmla="*/ 1110766 w 1229928"/>
                <a:gd name="connsiteY24" fmla="*/ 617273 h 1632293"/>
                <a:gd name="connsiteX25" fmla="*/ 685878 w 1229928"/>
                <a:gd name="connsiteY25" fmla="*/ 617273 h 1632293"/>
                <a:gd name="connsiteX26" fmla="*/ 1064598 w 1229928"/>
                <a:gd name="connsiteY26" fmla="*/ 315103 h 1632293"/>
                <a:gd name="connsiteX27" fmla="*/ 165330 w 1229928"/>
                <a:gd name="connsiteY27" fmla="*/ 315103 h 1632293"/>
                <a:gd name="connsiteX28" fmla="*/ 544050 w 1229928"/>
                <a:gd name="connsiteY28" fmla="*/ 617273 h 1632293"/>
                <a:gd name="connsiteX29" fmla="*/ 119162 w 1229928"/>
                <a:gd name="connsiteY29" fmla="*/ 617273 h 1632293"/>
                <a:gd name="connsiteX30" fmla="*/ 165330 w 1229928"/>
                <a:gd name="connsiteY30" fmla="*/ 315103 h 1632293"/>
                <a:gd name="connsiteX31" fmla="*/ 753276 w 1229928"/>
                <a:gd name="connsiteY31" fmla="*/ 302 h 1632293"/>
                <a:gd name="connsiteX32" fmla="*/ 614313 w 1229928"/>
                <a:gd name="connsiteY32" fmla="*/ 544051 h 1632293"/>
                <a:gd name="connsiteX33" fmla="*/ 614313 w 1229928"/>
                <a:gd name="connsiteY33" fmla="*/ 119164 h 1632293"/>
                <a:gd name="connsiteX34" fmla="*/ 753276 w 1229928"/>
                <a:gd name="connsiteY34" fmla="*/ 302 h 1632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229928" h="1632293">
                  <a:moveTo>
                    <a:pt x="88443" y="1288332"/>
                  </a:moveTo>
                  <a:cubicBezTo>
                    <a:pt x="106306" y="1288332"/>
                    <a:pt x="120786" y="1302812"/>
                    <a:pt x="120786" y="1320675"/>
                  </a:cubicBezTo>
                  <a:lnTo>
                    <a:pt x="120786" y="1333847"/>
                  </a:lnTo>
                  <a:lnTo>
                    <a:pt x="119909" y="1335964"/>
                  </a:lnTo>
                  <a:lnTo>
                    <a:pt x="120155" y="1335959"/>
                  </a:lnTo>
                  <a:cubicBezTo>
                    <a:pt x="122482" y="1465759"/>
                    <a:pt x="228981" y="1569431"/>
                    <a:pt x="358797" y="1568267"/>
                  </a:cubicBezTo>
                  <a:cubicBezTo>
                    <a:pt x="488612" y="1567103"/>
                    <a:pt x="593235" y="1461538"/>
                    <a:pt x="593235" y="1331718"/>
                  </a:cubicBezTo>
                  <a:lnTo>
                    <a:pt x="657251" y="1331717"/>
                  </a:lnTo>
                  <a:cubicBezTo>
                    <a:pt x="657251" y="1496669"/>
                    <a:pt x="524315" y="1630802"/>
                    <a:pt x="359369" y="1632281"/>
                  </a:cubicBezTo>
                  <a:cubicBezTo>
                    <a:pt x="194423" y="1633760"/>
                    <a:pt x="59104" y="1502031"/>
                    <a:pt x="56147" y="1337106"/>
                  </a:cubicBezTo>
                  <a:lnTo>
                    <a:pt x="57440" y="1337083"/>
                  </a:lnTo>
                  <a:lnTo>
                    <a:pt x="56100" y="1333847"/>
                  </a:lnTo>
                  <a:lnTo>
                    <a:pt x="56100" y="1320675"/>
                  </a:lnTo>
                  <a:cubicBezTo>
                    <a:pt x="56100" y="1302812"/>
                    <a:pt x="70580" y="1288332"/>
                    <a:pt x="88443" y="1288332"/>
                  </a:cubicBezTo>
                  <a:close/>
                  <a:moveTo>
                    <a:pt x="620719" y="687182"/>
                  </a:moveTo>
                  <a:cubicBezTo>
                    <a:pt x="1143902" y="986862"/>
                    <a:pt x="847402" y="1330320"/>
                    <a:pt x="681201" y="1198953"/>
                  </a:cubicBezTo>
                  <a:lnTo>
                    <a:pt x="657573" y="1173668"/>
                  </a:lnTo>
                  <a:lnTo>
                    <a:pt x="657573" y="1331717"/>
                  </a:lnTo>
                  <a:lnTo>
                    <a:pt x="657251" y="1331717"/>
                  </a:lnTo>
                  <a:lnTo>
                    <a:pt x="593352" y="1331717"/>
                  </a:lnTo>
                  <a:lnTo>
                    <a:pt x="593352" y="1163598"/>
                  </a:lnTo>
                  <a:lnTo>
                    <a:pt x="593352" y="1163599"/>
                  </a:lnTo>
                  <a:cubicBezTo>
                    <a:pt x="438873" y="1382307"/>
                    <a:pt x="46535" y="1029852"/>
                    <a:pt x="620719" y="687182"/>
                  </a:cubicBezTo>
                  <a:close/>
                  <a:moveTo>
                    <a:pt x="1064598" y="315103"/>
                  </a:moveTo>
                  <a:cubicBezTo>
                    <a:pt x="1236295" y="319324"/>
                    <a:pt x="1309062" y="538998"/>
                    <a:pt x="1110766" y="617273"/>
                  </a:cubicBezTo>
                  <a:cubicBezTo>
                    <a:pt x="1428040" y="742513"/>
                    <a:pt x="1028369" y="1215195"/>
                    <a:pt x="685878" y="617273"/>
                  </a:cubicBezTo>
                  <a:cubicBezTo>
                    <a:pt x="822946" y="387600"/>
                    <a:pt x="961579" y="312570"/>
                    <a:pt x="1064598" y="315103"/>
                  </a:cubicBezTo>
                  <a:close/>
                  <a:moveTo>
                    <a:pt x="165330" y="315103"/>
                  </a:moveTo>
                  <a:cubicBezTo>
                    <a:pt x="268349" y="312570"/>
                    <a:pt x="406982" y="387600"/>
                    <a:pt x="544050" y="617273"/>
                  </a:cubicBezTo>
                  <a:cubicBezTo>
                    <a:pt x="201559" y="1215195"/>
                    <a:pt x="-198112" y="742513"/>
                    <a:pt x="119162" y="617273"/>
                  </a:cubicBezTo>
                  <a:cubicBezTo>
                    <a:pt x="-79134" y="538998"/>
                    <a:pt x="-6367" y="319324"/>
                    <a:pt x="165330" y="315103"/>
                  </a:cubicBezTo>
                  <a:close/>
                  <a:moveTo>
                    <a:pt x="753276" y="302"/>
                  </a:moveTo>
                  <a:cubicBezTo>
                    <a:pt x="914434" y="-10483"/>
                    <a:pt x="1073660" y="269916"/>
                    <a:pt x="614313" y="544051"/>
                  </a:cubicBezTo>
                  <a:cubicBezTo>
                    <a:pt x="16390" y="201560"/>
                    <a:pt x="489073" y="-198111"/>
                    <a:pt x="614313" y="119164"/>
                  </a:cubicBezTo>
                  <a:cubicBezTo>
                    <a:pt x="645623" y="39845"/>
                    <a:pt x="699557" y="3897"/>
                    <a:pt x="753276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126">
              <a:extLst>
                <a:ext uri="{FF2B5EF4-FFF2-40B4-BE49-F238E27FC236}">
                  <a16:creationId xmlns:a16="http://schemas.microsoft.com/office/drawing/2014/main" id="{0BD257FB-AE16-72C2-F6C5-780908E75174}"/>
                </a:ext>
              </a:extLst>
            </p:cNvPr>
            <p:cNvSpPr/>
            <p:nvPr/>
          </p:nvSpPr>
          <p:spPr bwMode="auto">
            <a:xfrm>
              <a:off x="1066041" y="4046335"/>
              <a:ext cx="1917959" cy="1917956"/>
            </a:xfrm>
            <a:prstGeom prst="ellipse">
              <a:avLst/>
            </a:prstGeom>
            <a:gradFill>
              <a:gsLst>
                <a:gs pos="0">
                  <a:srgbClr val="000000">
                    <a:alpha val="20000"/>
                  </a:srgbClr>
                </a:gs>
                <a:gs pos="48000">
                  <a:srgbClr val="000000">
                    <a:alpha val="20000"/>
                  </a:srgbClr>
                </a:gs>
                <a:gs pos="100000">
                  <a:schemeClr val="bg1">
                    <a:alpha val="0"/>
                  </a:schemeClr>
                </a:gs>
                <a:gs pos="52000">
                  <a:schemeClr val="bg1">
                    <a:alpha val="50000"/>
                  </a:schemeClr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78B3BDB-25AF-B999-4D52-655B7E547EC6}"/>
              </a:ext>
            </a:extLst>
          </p:cNvPr>
          <p:cNvGrpSpPr/>
          <p:nvPr/>
        </p:nvGrpSpPr>
        <p:grpSpPr>
          <a:xfrm>
            <a:off x="3900480" y="3926019"/>
            <a:ext cx="2104352" cy="2104352"/>
            <a:chOff x="3900480" y="3926019"/>
            <a:chExt cx="2104352" cy="2104352"/>
          </a:xfrm>
        </p:grpSpPr>
        <p:sp>
          <p:nvSpPr>
            <p:cNvPr id="2079" name="円/楕円 136">
              <a:extLst>
                <a:ext uri="{FF2B5EF4-FFF2-40B4-BE49-F238E27FC236}">
                  <a16:creationId xmlns:a16="http://schemas.microsoft.com/office/drawing/2014/main" id="{32E25B60-35FB-DE43-A97C-43DB747414FE}"/>
                </a:ext>
              </a:extLst>
            </p:cNvPr>
            <p:cNvSpPr/>
            <p:nvPr/>
          </p:nvSpPr>
          <p:spPr bwMode="auto">
            <a:xfrm>
              <a:off x="3900480" y="3926019"/>
              <a:ext cx="2104352" cy="210435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8" name="円/楕円 137">
              <a:extLst>
                <a:ext uri="{FF2B5EF4-FFF2-40B4-BE49-F238E27FC236}">
                  <a16:creationId xmlns:a16="http://schemas.microsoft.com/office/drawing/2014/main" id="{6E01CCEE-7785-5356-60C8-54F8EBA9D4A2}"/>
                </a:ext>
              </a:extLst>
            </p:cNvPr>
            <p:cNvSpPr/>
            <p:nvPr/>
          </p:nvSpPr>
          <p:spPr bwMode="auto">
            <a:xfrm>
              <a:off x="3969865" y="3996295"/>
              <a:ext cx="1963799" cy="1963799"/>
            </a:xfrm>
            <a:prstGeom prst="ellipse">
              <a:avLst/>
            </a:prstGeom>
            <a:solidFill>
              <a:srgbClr val="00808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8" name="フリーフォーム: 図形 1587">
              <a:extLst>
                <a:ext uri="{FF2B5EF4-FFF2-40B4-BE49-F238E27FC236}">
                  <a16:creationId xmlns:a16="http://schemas.microsoft.com/office/drawing/2014/main" id="{C5014408-3C67-71CB-9530-6531F5A975F8}"/>
                </a:ext>
              </a:extLst>
            </p:cNvPr>
            <p:cNvSpPr/>
            <p:nvPr/>
          </p:nvSpPr>
          <p:spPr bwMode="auto">
            <a:xfrm flipH="1">
              <a:off x="4084902" y="4272437"/>
              <a:ext cx="1739829" cy="1456845"/>
            </a:xfrm>
            <a:custGeom>
              <a:avLst/>
              <a:gdLst>
                <a:gd name="connsiteX0" fmla="*/ 249810 w 1739829"/>
                <a:gd name="connsiteY0" fmla="*/ 190163 h 1456845"/>
                <a:gd name="connsiteX1" fmla="*/ 119871 w 1739829"/>
                <a:gd name="connsiteY1" fmla="*/ 233476 h 1456845"/>
                <a:gd name="connsiteX2" fmla="*/ 49998 w 1739829"/>
                <a:gd name="connsiteY2" fmla="*/ 770776 h 1456845"/>
                <a:gd name="connsiteX3" fmla="*/ 312624 w 1739829"/>
                <a:gd name="connsiteY3" fmla="*/ 1091229 h 1456845"/>
                <a:gd name="connsiteX4" fmla="*/ 336718 w 1739829"/>
                <a:gd name="connsiteY4" fmla="*/ 1433366 h 1456845"/>
                <a:gd name="connsiteX5" fmla="*/ 693313 w 1739829"/>
                <a:gd name="connsiteY5" fmla="*/ 1365902 h 1456845"/>
                <a:gd name="connsiteX6" fmla="*/ 852334 w 1739829"/>
                <a:gd name="connsiteY6" fmla="*/ 876791 h 1456845"/>
                <a:gd name="connsiteX7" fmla="*/ 589707 w 1739829"/>
                <a:gd name="connsiteY7" fmla="*/ 356356 h 1456845"/>
                <a:gd name="connsiteX8" fmla="*/ 249810 w 1739829"/>
                <a:gd name="connsiteY8" fmla="*/ 190163 h 1456845"/>
                <a:gd name="connsiteX9" fmla="*/ 1490019 w 1739829"/>
                <a:gd name="connsiteY9" fmla="*/ 190163 h 1456845"/>
                <a:gd name="connsiteX10" fmla="*/ 1150122 w 1739829"/>
                <a:gd name="connsiteY10" fmla="*/ 356356 h 1456845"/>
                <a:gd name="connsiteX11" fmla="*/ 887494 w 1739829"/>
                <a:gd name="connsiteY11" fmla="*/ 876791 h 1456845"/>
                <a:gd name="connsiteX12" fmla="*/ 1046516 w 1739829"/>
                <a:gd name="connsiteY12" fmla="*/ 1365902 h 1456845"/>
                <a:gd name="connsiteX13" fmla="*/ 1403111 w 1739829"/>
                <a:gd name="connsiteY13" fmla="*/ 1433366 h 1456845"/>
                <a:gd name="connsiteX14" fmla="*/ 1427205 w 1739829"/>
                <a:gd name="connsiteY14" fmla="*/ 1091229 h 1456845"/>
                <a:gd name="connsiteX15" fmla="*/ 1689831 w 1739829"/>
                <a:gd name="connsiteY15" fmla="*/ 770776 h 1456845"/>
                <a:gd name="connsiteX16" fmla="*/ 1619958 w 1739829"/>
                <a:gd name="connsiteY16" fmla="*/ 233476 h 1456845"/>
                <a:gd name="connsiteX17" fmla="*/ 1490019 w 1739829"/>
                <a:gd name="connsiteY17" fmla="*/ 190163 h 1456845"/>
                <a:gd name="connsiteX18" fmla="*/ 554169 w 1739829"/>
                <a:gd name="connsiteY18" fmla="*/ 741 h 1456845"/>
                <a:gd name="connsiteX19" fmla="*/ 510197 w 1739829"/>
                <a:gd name="connsiteY19" fmla="*/ 13014 h 1456845"/>
                <a:gd name="connsiteX20" fmla="*/ 507788 w 1739829"/>
                <a:gd name="connsiteY20" fmla="*/ 91320 h 1456845"/>
                <a:gd name="connsiteX21" fmla="*/ 589708 w 1739829"/>
                <a:gd name="connsiteY21" fmla="*/ 178059 h 1456845"/>
                <a:gd name="connsiteX22" fmla="*/ 692108 w 1739829"/>
                <a:gd name="connsiteY22" fmla="*/ 309373 h 1456845"/>
                <a:gd name="connsiteX23" fmla="*/ 778847 w 1739829"/>
                <a:gd name="connsiteY23" fmla="*/ 467189 h 1456845"/>
                <a:gd name="connsiteX24" fmla="*/ 825831 w 1739829"/>
                <a:gd name="connsiteY24" fmla="*/ 582842 h 1456845"/>
                <a:gd name="connsiteX25" fmla="*/ 727045 w 1739829"/>
                <a:gd name="connsiteY25" fmla="*/ 228657 h 1456845"/>
                <a:gd name="connsiteX26" fmla="*/ 606574 w 1739829"/>
                <a:gd name="connsiteY26" fmla="*/ 31085 h 1456845"/>
                <a:gd name="connsiteX27" fmla="*/ 554169 w 1739829"/>
                <a:gd name="connsiteY27" fmla="*/ 741 h 1456845"/>
                <a:gd name="connsiteX28" fmla="*/ 1185660 w 1739829"/>
                <a:gd name="connsiteY28" fmla="*/ 741 h 1456845"/>
                <a:gd name="connsiteX29" fmla="*/ 1133255 w 1739829"/>
                <a:gd name="connsiteY29" fmla="*/ 31085 h 1456845"/>
                <a:gd name="connsiteX30" fmla="*/ 1012784 w 1739829"/>
                <a:gd name="connsiteY30" fmla="*/ 228657 h 1456845"/>
                <a:gd name="connsiteX31" fmla="*/ 913998 w 1739829"/>
                <a:gd name="connsiteY31" fmla="*/ 582842 h 1456845"/>
                <a:gd name="connsiteX32" fmla="*/ 960982 w 1739829"/>
                <a:gd name="connsiteY32" fmla="*/ 467189 h 1456845"/>
                <a:gd name="connsiteX33" fmla="*/ 1047721 w 1739829"/>
                <a:gd name="connsiteY33" fmla="*/ 309373 h 1456845"/>
                <a:gd name="connsiteX34" fmla="*/ 1150121 w 1739829"/>
                <a:gd name="connsiteY34" fmla="*/ 178059 h 1456845"/>
                <a:gd name="connsiteX35" fmla="*/ 1232041 w 1739829"/>
                <a:gd name="connsiteY35" fmla="*/ 91320 h 1456845"/>
                <a:gd name="connsiteX36" fmla="*/ 1229632 w 1739829"/>
                <a:gd name="connsiteY36" fmla="*/ 13014 h 1456845"/>
                <a:gd name="connsiteX37" fmla="*/ 1185660 w 1739829"/>
                <a:gd name="connsiteY37" fmla="*/ 741 h 1456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739829" h="1456845">
                  <a:moveTo>
                    <a:pt x="249810" y="190163"/>
                  </a:moveTo>
                  <a:cubicBezTo>
                    <a:pt x="207112" y="192290"/>
                    <a:pt x="163541" y="205366"/>
                    <a:pt x="119871" y="233476"/>
                  </a:cubicBezTo>
                  <a:cubicBezTo>
                    <a:pt x="-62040" y="353144"/>
                    <a:pt x="5423" y="625006"/>
                    <a:pt x="49998" y="770776"/>
                  </a:cubicBezTo>
                  <a:cubicBezTo>
                    <a:pt x="94572" y="916546"/>
                    <a:pt x="224680" y="1020151"/>
                    <a:pt x="312624" y="1091229"/>
                  </a:cubicBezTo>
                  <a:cubicBezTo>
                    <a:pt x="243956" y="1205676"/>
                    <a:pt x="273271" y="1387587"/>
                    <a:pt x="336718" y="1433366"/>
                  </a:cubicBezTo>
                  <a:cubicBezTo>
                    <a:pt x="400166" y="1479145"/>
                    <a:pt x="607376" y="1458665"/>
                    <a:pt x="693313" y="1365902"/>
                  </a:cubicBezTo>
                  <a:cubicBezTo>
                    <a:pt x="779249" y="1273140"/>
                    <a:pt x="886468" y="1126968"/>
                    <a:pt x="852334" y="876791"/>
                  </a:cubicBezTo>
                  <a:cubicBezTo>
                    <a:pt x="818201" y="626613"/>
                    <a:pt x="711785" y="463575"/>
                    <a:pt x="589707" y="356356"/>
                  </a:cubicBezTo>
                  <a:cubicBezTo>
                    <a:pt x="498150" y="275942"/>
                    <a:pt x="377905" y="183782"/>
                    <a:pt x="249810" y="190163"/>
                  </a:cubicBezTo>
                  <a:close/>
                  <a:moveTo>
                    <a:pt x="1490019" y="190163"/>
                  </a:moveTo>
                  <a:cubicBezTo>
                    <a:pt x="1361924" y="183782"/>
                    <a:pt x="1241679" y="275942"/>
                    <a:pt x="1150122" y="356356"/>
                  </a:cubicBezTo>
                  <a:cubicBezTo>
                    <a:pt x="1028044" y="463575"/>
                    <a:pt x="921628" y="626613"/>
                    <a:pt x="887494" y="876791"/>
                  </a:cubicBezTo>
                  <a:cubicBezTo>
                    <a:pt x="853361" y="1126968"/>
                    <a:pt x="960580" y="1273140"/>
                    <a:pt x="1046516" y="1365902"/>
                  </a:cubicBezTo>
                  <a:cubicBezTo>
                    <a:pt x="1132453" y="1458665"/>
                    <a:pt x="1339663" y="1479145"/>
                    <a:pt x="1403111" y="1433366"/>
                  </a:cubicBezTo>
                  <a:cubicBezTo>
                    <a:pt x="1466558" y="1387587"/>
                    <a:pt x="1495873" y="1205676"/>
                    <a:pt x="1427205" y="1091229"/>
                  </a:cubicBezTo>
                  <a:cubicBezTo>
                    <a:pt x="1515149" y="1020151"/>
                    <a:pt x="1645257" y="916546"/>
                    <a:pt x="1689831" y="770776"/>
                  </a:cubicBezTo>
                  <a:cubicBezTo>
                    <a:pt x="1734406" y="625006"/>
                    <a:pt x="1801869" y="353144"/>
                    <a:pt x="1619958" y="233476"/>
                  </a:cubicBezTo>
                  <a:cubicBezTo>
                    <a:pt x="1576287" y="205366"/>
                    <a:pt x="1532717" y="192290"/>
                    <a:pt x="1490019" y="190163"/>
                  </a:cubicBezTo>
                  <a:close/>
                  <a:moveTo>
                    <a:pt x="554169" y="741"/>
                  </a:moveTo>
                  <a:cubicBezTo>
                    <a:pt x="537705" y="-1895"/>
                    <a:pt x="522646" y="2573"/>
                    <a:pt x="510197" y="13014"/>
                  </a:cubicBezTo>
                  <a:cubicBezTo>
                    <a:pt x="485300" y="33896"/>
                    <a:pt x="494536" y="63812"/>
                    <a:pt x="507788" y="91320"/>
                  </a:cubicBezTo>
                  <a:cubicBezTo>
                    <a:pt x="521039" y="118828"/>
                    <a:pt x="558988" y="141717"/>
                    <a:pt x="589708" y="178059"/>
                  </a:cubicBezTo>
                  <a:cubicBezTo>
                    <a:pt x="620428" y="214401"/>
                    <a:pt x="660585" y="261184"/>
                    <a:pt x="692108" y="309373"/>
                  </a:cubicBezTo>
                  <a:cubicBezTo>
                    <a:pt x="723631" y="357561"/>
                    <a:pt x="756761" y="421812"/>
                    <a:pt x="778847" y="467189"/>
                  </a:cubicBezTo>
                  <a:cubicBezTo>
                    <a:pt x="800934" y="512567"/>
                    <a:pt x="834465" y="622597"/>
                    <a:pt x="825831" y="582842"/>
                  </a:cubicBezTo>
                  <a:cubicBezTo>
                    <a:pt x="817197" y="543086"/>
                    <a:pt x="782863" y="337483"/>
                    <a:pt x="727045" y="228657"/>
                  </a:cubicBezTo>
                  <a:cubicBezTo>
                    <a:pt x="671226" y="119831"/>
                    <a:pt x="642715" y="67025"/>
                    <a:pt x="606574" y="31085"/>
                  </a:cubicBezTo>
                  <a:cubicBezTo>
                    <a:pt x="588503" y="13114"/>
                    <a:pt x="570633" y="3376"/>
                    <a:pt x="554169" y="741"/>
                  </a:cubicBezTo>
                  <a:close/>
                  <a:moveTo>
                    <a:pt x="1185660" y="741"/>
                  </a:moveTo>
                  <a:cubicBezTo>
                    <a:pt x="1169196" y="3376"/>
                    <a:pt x="1151326" y="13114"/>
                    <a:pt x="1133255" y="31085"/>
                  </a:cubicBezTo>
                  <a:cubicBezTo>
                    <a:pt x="1097114" y="67025"/>
                    <a:pt x="1068603" y="119831"/>
                    <a:pt x="1012784" y="228657"/>
                  </a:cubicBezTo>
                  <a:cubicBezTo>
                    <a:pt x="956966" y="337483"/>
                    <a:pt x="922632" y="543086"/>
                    <a:pt x="913998" y="582842"/>
                  </a:cubicBezTo>
                  <a:cubicBezTo>
                    <a:pt x="905364" y="622597"/>
                    <a:pt x="938895" y="512567"/>
                    <a:pt x="960982" y="467189"/>
                  </a:cubicBezTo>
                  <a:cubicBezTo>
                    <a:pt x="983068" y="421812"/>
                    <a:pt x="1016198" y="357561"/>
                    <a:pt x="1047721" y="309373"/>
                  </a:cubicBezTo>
                  <a:cubicBezTo>
                    <a:pt x="1079244" y="261184"/>
                    <a:pt x="1119401" y="214401"/>
                    <a:pt x="1150121" y="178059"/>
                  </a:cubicBezTo>
                  <a:cubicBezTo>
                    <a:pt x="1180841" y="141717"/>
                    <a:pt x="1218790" y="118828"/>
                    <a:pt x="1232041" y="91320"/>
                  </a:cubicBezTo>
                  <a:cubicBezTo>
                    <a:pt x="1245293" y="63812"/>
                    <a:pt x="1254529" y="33896"/>
                    <a:pt x="1229632" y="13014"/>
                  </a:cubicBezTo>
                  <a:cubicBezTo>
                    <a:pt x="1217183" y="2573"/>
                    <a:pt x="1202124" y="-1895"/>
                    <a:pt x="1185660" y="741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7" name="円/楕円 126">
              <a:extLst>
                <a:ext uri="{FF2B5EF4-FFF2-40B4-BE49-F238E27FC236}">
                  <a16:creationId xmlns:a16="http://schemas.microsoft.com/office/drawing/2014/main" id="{A98C61D4-DA69-1375-287A-86271BD16DF4}"/>
                </a:ext>
              </a:extLst>
            </p:cNvPr>
            <p:cNvSpPr/>
            <p:nvPr/>
          </p:nvSpPr>
          <p:spPr bwMode="auto">
            <a:xfrm>
              <a:off x="3969865" y="3996295"/>
              <a:ext cx="1963799" cy="1990194"/>
            </a:xfrm>
            <a:prstGeom prst="ellipse">
              <a:avLst/>
            </a:prstGeom>
            <a:gradFill>
              <a:gsLst>
                <a:gs pos="0">
                  <a:srgbClr val="000000">
                    <a:alpha val="20000"/>
                  </a:srgbClr>
                </a:gs>
                <a:gs pos="48000">
                  <a:srgbClr val="000000">
                    <a:alpha val="20000"/>
                  </a:srgbClr>
                </a:gs>
                <a:gs pos="100000">
                  <a:schemeClr val="bg1">
                    <a:alpha val="0"/>
                  </a:schemeClr>
                </a:gs>
                <a:gs pos="52000">
                  <a:schemeClr val="bg1">
                    <a:alpha val="50000"/>
                  </a:schemeClr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85F5254-977B-3C10-8C7B-49591DD7E968}"/>
              </a:ext>
            </a:extLst>
          </p:cNvPr>
          <p:cNvGrpSpPr/>
          <p:nvPr/>
        </p:nvGrpSpPr>
        <p:grpSpPr>
          <a:xfrm>
            <a:off x="7293802" y="1090246"/>
            <a:ext cx="1438682" cy="2073474"/>
            <a:chOff x="7293802" y="1090246"/>
            <a:chExt cx="1438682" cy="2073474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C9D97220-40A4-5302-4A24-510367534519}"/>
                </a:ext>
              </a:extLst>
            </p:cNvPr>
            <p:cNvGrpSpPr/>
            <p:nvPr/>
          </p:nvGrpSpPr>
          <p:grpSpPr>
            <a:xfrm>
              <a:off x="7304304" y="1090246"/>
              <a:ext cx="1428180" cy="2073474"/>
              <a:chOff x="-909865" y="877457"/>
              <a:chExt cx="3555396" cy="5161834"/>
            </a:xfrm>
          </p:grpSpPr>
          <p:sp>
            <p:nvSpPr>
              <p:cNvPr id="2073" name="フリーフォーム: 図形 2072">
                <a:extLst>
                  <a:ext uri="{FF2B5EF4-FFF2-40B4-BE49-F238E27FC236}">
                    <a16:creationId xmlns:a16="http://schemas.microsoft.com/office/drawing/2014/main" id="{6CEBCF0E-64E5-4F45-CB76-46CDDED834CC}"/>
                  </a:ext>
                </a:extLst>
              </p:cNvPr>
              <p:cNvSpPr/>
              <p:nvPr/>
            </p:nvSpPr>
            <p:spPr bwMode="auto">
              <a:xfrm>
                <a:off x="-909865" y="877457"/>
                <a:ext cx="3555396" cy="5161834"/>
              </a:xfrm>
              <a:custGeom>
                <a:avLst/>
                <a:gdLst>
                  <a:gd name="connsiteX0" fmla="*/ 1777698 w 3555396"/>
                  <a:gd name="connsiteY0" fmla="*/ 0 h 5161834"/>
                  <a:gd name="connsiteX1" fmla="*/ 2146460 w 3555396"/>
                  <a:gd name="connsiteY1" fmla="*/ 196069 h 5161834"/>
                  <a:gd name="connsiteX2" fmla="*/ 2156307 w 3555396"/>
                  <a:gd name="connsiteY2" fmla="*/ 214211 h 5161834"/>
                  <a:gd name="connsiteX3" fmla="*/ 2177573 w 3555396"/>
                  <a:gd name="connsiteY3" fmla="*/ 238537 h 5161834"/>
                  <a:gd name="connsiteX4" fmla="*/ 2915330 w 3555396"/>
                  <a:gd name="connsiteY4" fmla="*/ 1523174 h 5161834"/>
                  <a:gd name="connsiteX5" fmla="*/ 3439205 w 3555396"/>
                  <a:gd name="connsiteY5" fmla="*/ 2748019 h 5161834"/>
                  <a:gd name="connsiteX6" fmla="*/ 3454570 w 3555396"/>
                  <a:gd name="connsiteY6" fmla="*/ 2798388 h 5161834"/>
                  <a:gd name="connsiteX7" fmla="*/ 3475474 w 3555396"/>
                  <a:gd name="connsiteY7" fmla="*/ 2855503 h 5161834"/>
                  <a:gd name="connsiteX8" fmla="*/ 3555396 w 3555396"/>
                  <a:gd name="connsiteY8" fmla="*/ 3384136 h 5161834"/>
                  <a:gd name="connsiteX9" fmla="*/ 1777698 w 3555396"/>
                  <a:gd name="connsiteY9" fmla="*/ 5161834 h 5161834"/>
                  <a:gd name="connsiteX10" fmla="*/ 0 w 3555396"/>
                  <a:gd name="connsiteY10" fmla="*/ 3384136 h 5161834"/>
                  <a:gd name="connsiteX11" fmla="*/ 79922 w 3555396"/>
                  <a:gd name="connsiteY11" fmla="*/ 2855503 h 5161834"/>
                  <a:gd name="connsiteX12" fmla="*/ 90834 w 3555396"/>
                  <a:gd name="connsiteY12" fmla="*/ 2825691 h 5161834"/>
                  <a:gd name="connsiteX13" fmla="*/ 92441 w 3555396"/>
                  <a:gd name="connsiteY13" fmla="*/ 2819532 h 5161834"/>
                  <a:gd name="connsiteX14" fmla="*/ 640067 w 3555396"/>
                  <a:gd name="connsiteY14" fmla="*/ 1516824 h 5161834"/>
                  <a:gd name="connsiteX15" fmla="*/ 1377824 w 3555396"/>
                  <a:gd name="connsiteY15" fmla="*/ 232187 h 5161834"/>
                  <a:gd name="connsiteX16" fmla="*/ 1408179 w 3555396"/>
                  <a:gd name="connsiteY16" fmla="*/ 197466 h 5161834"/>
                  <a:gd name="connsiteX17" fmla="*/ 1408937 w 3555396"/>
                  <a:gd name="connsiteY17" fmla="*/ 196069 h 5161834"/>
                  <a:gd name="connsiteX18" fmla="*/ 1777698 w 3555396"/>
                  <a:gd name="connsiteY18" fmla="*/ 0 h 5161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55396" h="5161834">
                    <a:moveTo>
                      <a:pt x="1777698" y="0"/>
                    </a:moveTo>
                    <a:cubicBezTo>
                      <a:pt x="1931203" y="0"/>
                      <a:pt x="2066542" y="77775"/>
                      <a:pt x="2146460" y="196069"/>
                    </a:cubicBezTo>
                    <a:lnTo>
                      <a:pt x="2156307" y="214211"/>
                    </a:lnTo>
                    <a:lnTo>
                      <a:pt x="2177573" y="238537"/>
                    </a:lnTo>
                    <a:cubicBezTo>
                      <a:pt x="2335645" y="432261"/>
                      <a:pt x="2622502" y="926621"/>
                      <a:pt x="2915330" y="1523174"/>
                    </a:cubicBezTo>
                    <a:cubicBezTo>
                      <a:pt x="3159355" y="2020302"/>
                      <a:pt x="3349773" y="2470741"/>
                      <a:pt x="3439205" y="2748019"/>
                    </a:cubicBezTo>
                    <a:lnTo>
                      <a:pt x="3454570" y="2798388"/>
                    </a:lnTo>
                    <a:lnTo>
                      <a:pt x="3475474" y="2855503"/>
                    </a:lnTo>
                    <a:cubicBezTo>
                      <a:pt x="3527415" y="3022498"/>
                      <a:pt x="3555396" y="3200050"/>
                      <a:pt x="3555396" y="3384136"/>
                    </a:cubicBezTo>
                    <a:cubicBezTo>
                      <a:pt x="3555396" y="4365931"/>
                      <a:pt x="2759493" y="5161834"/>
                      <a:pt x="1777698" y="5161834"/>
                    </a:cubicBezTo>
                    <a:cubicBezTo>
                      <a:pt x="795903" y="5161834"/>
                      <a:pt x="0" y="4365931"/>
                      <a:pt x="0" y="3384136"/>
                    </a:cubicBezTo>
                    <a:cubicBezTo>
                      <a:pt x="0" y="3200050"/>
                      <a:pt x="27981" y="3022498"/>
                      <a:pt x="79922" y="2855503"/>
                    </a:cubicBezTo>
                    <a:lnTo>
                      <a:pt x="90834" y="2825691"/>
                    </a:lnTo>
                    <a:lnTo>
                      <a:pt x="92441" y="2819532"/>
                    </a:lnTo>
                    <a:cubicBezTo>
                      <a:pt x="168078" y="2554011"/>
                      <a:pt x="371640" y="2063665"/>
                      <a:pt x="640067" y="1516824"/>
                    </a:cubicBezTo>
                    <a:cubicBezTo>
                      <a:pt x="932897" y="920271"/>
                      <a:pt x="1219753" y="425911"/>
                      <a:pt x="1377824" y="232187"/>
                    </a:cubicBezTo>
                    <a:lnTo>
                      <a:pt x="1408179" y="197466"/>
                    </a:lnTo>
                    <a:lnTo>
                      <a:pt x="1408937" y="196069"/>
                    </a:lnTo>
                    <a:cubicBezTo>
                      <a:pt x="1488855" y="77775"/>
                      <a:pt x="1624194" y="0"/>
                      <a:pt x="177769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74" name="フリーフォーム: 図形 2073">
                <a:extLst>
                  <a:ext uri="{FF2B5EF4-FFF2-40B4-BE49-F238E27FC236}">
                    <a16:creationId xmlns:a16="http://schemas.microsoft.com/office/drawing/2014/main" id="{7544F98C-22C9-D872-AAE4-7410CB206A36}"/>
                  </a:ext>
                </a:extLst>
              </p:cNvPr>
              <p:cNvSpPr/>
              <p:nvPr/>
            </p:nvSpPr>
            <p:spPr bwMode="auto">
              <a:xfrm>
                <a:off x="-674265" y="1082040"/>
                <a:ext cx="3084195" cy="4716779"/>
              </a:xfrm>
              <a:custGeom>
                <a:avLst/>
                <a:gdLst>
                  <a:gd name="connsiteX0" fmla="*/ 1446742 w 2893484"/>
                  <a:gd name="connsiteY0" fmla="*/ 0 h 4520648"/>
                  <a:gd name="connsiteX1" fmla="*/ 1518045 w 2893484"/>
                  <a:gd name="connsiteY1" fmla="*/ 46543 h 4520648"/>
                  <a:gd name="connsiteX2" fmla="*/ 1522669 w 2893484"/>
                  <a:gd name="connsiteY2" fmla="*/ 55521 h 4520648"/>
                  <a:gd name="connsiteX3" fmla="*/ 1526852 w 2893484"/>
                  <a:gd name="connsiteY3" fmla="*/ 59123 h 4520648"/>
                  <a:gd name="connsiteX4" fmla="*/ 1728105 w 2893484"/>
                  <a:gd name="connsiteY4" fmla="*/ 338723 h 4520648"/>
                  <a:gd name="connsiteX5" fmla="*/ 1859474 w 2893484"/>
                  <a:gd name="connsiteY5" fmla="*/ 567773 h 4520648"/>
                  <a:gd name="connsiteX6" fmla="*/ 1860273 w 2893484"/>
                  <a:gd name="connsiteY6" fmla="*/ 569451 h 4520648"/>
                  <a:gd name="connsiteX7" fmla="*/ 1864075 w 2893484"/>
                  <a:gd name="connsiteY7" fmla="*/ 575347 h 4520648"/>
                  <a:gd name="connsiteX8" fmla="*/ 2321092 w 2893484"/>
                  <a:gd name="connsiteY8" fmla="*/ 1389530 h 4520648"/>
                  <a:gd name="connsiteX9" fmla="*/ 2730447 w 2893484"/>
                  <a:gd name="connsiteY9" fmla="*/ 2281308 h 4520648"/>
                  <a:gd name="connsiteX10" fmla="*/ 2743361 w 2893484"/>
                  <a:gd name="connsiteY10" fmla="*/ 2316700 h 4520648"/>
                  <a:gd name="connsiteX11" fmla="*/ 2779792 w 2893484"/>
                  <a:gd name="connsiteY11" fmla="*/ 2396620 h 4520648"/>
                  <a:gd name="connsiteX12" fmla="*/ 2893484 w 2893484"/>
                  <a:gd name="connsiteY12" fmla="*/ 2991740 h 4520648"/>
                  <a:gd name="connsiteX13" fmla="*/ 1446742 w 2893484"/>
                  <a:gd name="connsiteY13" fmla="*/ 4520648 h 4520648"/>
                  <a:gd name="connsiteX14" fmla="*/ 0 w 2893484"/>
                  <a:gd name="connsiteY14" fmla="*/ 2991740 h 4520648"/>
                  <a:gd name="connsiteX15" fmla="*/ 113692 w 2893484"/>
                  <a:gd name="connsiteY15" fmla="*/ 2396620 h 4520648"/>
                  <a:gd name="connsiteX16" fmla="*/ 150124 w 2893484"/>
                  <a:gd name="connsiteY16" fmla="*/ 2316698 h 4520648"/>
                  <a:gd name="connsiteX17" fmla="*/ 163038 w 2893484"/>
                  <a:gd name="connsiteY17" fmla="*/ 2281308 h 4520648"/>
                  <a:gd name="connsiteX18" fmla="*/ 572393 w 2893484"/>
                  <a:gd name="connsiteY18" fmla="*/ 1389530 h 4520648"/>
                  <a:gd name="connsiteX19" fmla="*/ 1029409 w 2893484"/>
                  <a:gd name="connsiteY19" fmla="*/ 575347 h 4520648"/>
                  <a:gd name="connsiteX20" fmla="*/ 1045815 w 2893484"/>
                  <a:gd name="connsiteY20" fmla="*/ 549905 h 4520648"/>
                  <a:gd name="connsiteX21" fmla="*/ 1092698 w 2893484"/>
                  <a:gd name="connsiteY21" fmla="*/ 463238 h 4520648"/>
                  <a:gd name="connsiteX22" fmla="*/ 1167517 w 2893484"/>
                  <a:gd name="connsiteY22" fmla="*/ 338723 h 4520648"/>
                  <a:gd name="connsiteX23" fmla="*/ 1368770 w 2893484"/>
                  <a:gd name="connsiteY23" fmla="*/ 59123 h 4520648"/>
                  <a:gd name="connsiteX24" fmla="*/ 1369112 w 2893484"/>
                  <a:gd name="connsiteY24" fmla="*/ 58828 h 4520648"/>
                  <a:gd name="connsiteX25" fmla="*/ 1375439 w 2893484"/>
                  <a:gd name="connsiteY25" fmla="*/ 46543 h 4520648"/>
                  <a:gd name="connsiteX26" fmla="*/ 1446742 w 2893484"/>
                  <a:gd name="connsiteY26" fmla="*/ 0 h 4520648"/>
                  <a:gd name="connsiteX0" fmla="*/ 1446742 w 2893484"/>
                  <a:gd name="connsiteY0" fmla="*/ 0 h 4520648"/>
                  <a:gd name="connsiteX1" fmla="*/ 1518045 w 2893484"/>
                  <a:gd name="connsiteY1" fmla="*/ 46543 h 4520648"/>
                  <a:gd name="connsiteX2" fmla="*/ 1522669 w 2893484"/>
                  <a:gd name="connsiteY2" fmla="*/ 55521 h 4520648"/>
                  <a:gd name="connsiteX3" fmla="*/ 1526852 w 2893484"/>
                  <a:gd name="connsiteY3" fmla="*/ 59123 h 4520648"/>
                  <a:gd name="connsiteX4" fmla="*/ 1728105 w 2893484"/>
                  <a:gd name="connsiteY4" fmla="*/ 338723 h 4520648"/>
                  <a:gd name="connsiteX5" fmla="*/ 1859474 w 2893484"/>
                  <a:gd name="connsiteY5" fmla="*/ 567773 h 4520648"/>
                  <a:gd name="connsiteX6" fmla="*/ 1860273 w 2893484"/>
                  <a:gd name="connsiteY6" fmla="*/ 569451 h 4520648"/>
                  <a:gd name="connsiteX7" fmla="*/ 1864075 w 2893484"/>
                  <a:gd name="connsiteY7" fmla="*/ 575347 h 4520648"/>
                  <a:gd name="connsiteX8" fmla="*/ 2321092 w 2893484"/>
                  <a:gd name="connsiteY8" fmla="*/ 1389530 h 4520648"/>
                  <a:gd name="connsiteX9" fmla="*/ 2730447 w 2893484"/>
                  <a:gd name="connsiteY9" fmla="*/ 2281308 h 4520648"/>
                  <a:gd name="connsiteX10" fmla="*/ 2743361 w 2893484"/>
                  <a:gd name="connsiteY10" fmla="*/ 2316700 h 4520648"/>
                  <a:gd name="connsiteX11" fmla="*/ 2779792 w 2893484"/>
                  <a:gd name="connsiteY11" fmla="*/ 2396620 h 4520648"/>
                  <a:gd name="connsiteX12" fmla="*/ 2893484 w 2893484"/>
                  <a:gd name="connsiteY12" fmla="*/ 2991740 h 4520648"/>
                  <a:gd name="connsiteX13" fmla="*/ 1446742 w 2893484"/>
                  <a:gd name="connsiteY13" fmla="*/ 4520648 h 4520648"/>
                  <a:gd name="connsiteX14" fmla="*/ 0 w 2893484"/>
                  <a:gd name="connsiteY14" fmla="*/ 2991740 h 4520648"/>
                  <a:gd name="connsiteX15" fmla="*/ 113692 w 2893484"/>
                  <a:gd name="connsiteY15" fmla="*/ 2396620 h 4520648"/>
                  <a:gd name="connsiteX16" fmla="*/ 150124 w 2893484"/>
                  <a:gd name="connsiteY16" fmla="*/ 2316698 h 4520648"/>
                  <a:gd name="connsiteX17" fmla="*/ 163038 w 2893484"/>
                  <a:gd name="connsiteY17" fmla="*/ 2281308 h 4520648"/>
                  <a:gd name="connsiteX18" fmla="*/ 572393 w 2893484"/>
                  <a:gd name="connsiteY18" fmla="*/ 1389530 h 4520648"/>
                  <a:gd name="connsiteX19" fmla="*/ 1029409 w 2893484"/>
                  <a:gd name="connsiteY19" fmla="*/ 575347 h 4520648"/>
                  <a:gd name="connsiteX20" fmla="*/ 1045815 w 2893484"/>
                  <a:gd name="connsiteY20" fmla="*/ 549905 h 4520648"/>
                  <a:gd name="connsiteX21" fmla="*/ 1092698 w 2893484"/>
                  <a:gd name="connsiteY21" fmla="*/ 463238 h 4520648"/>
                  <a:gd name="connsiteX22" fmla="*/ 1167517 w 2893484"/>
                  <a:gd name="connsiteY22" fmla="*/ 338723 h 4520648"/>
                  <a:gd name="connsiteX23" fmla="*/ 1368770 w 2893484"/>
                  <a:gd name="connsiteY23" fmla="*/ 59123 h 4520648"/>
                  <a:gd name="connsiteX24" fmla="*/ 1375439 w 2893484"/>
                  <a:gd name="connsiteY24" fmla="*/ 46543 h 4520648"/>
                  <a:gd name="connsiteX25" fmla="*/ 1446742 w 2893484"/>
                  <a:gd name="connsiteY25" fmla="*/ 0 h 4520648"/>
                  <a:gd name="connsiteX0" fmla="*/ 1446742 w 2893484"/>
                  <a:gd name="connsiteY0" fmla="*/ 669 h 4521317"/>
                  <a:gd name="connsiteX1" fmla="*/ 1518045 w 2893484"/>
                  <a:gd name="connsiteY1" fmla="*/ 47212 h 4521317"/>
                  <a:gd name="connsiteX2" fmla="*/ 1522669 w 2893484"/>
                  <a:gd name="connsiteY2" fmla="*/ 56190 h 4521317"/>
                  <a:gd name="connsiteX3" fmla="*/ 1526852 w 2893484"/>
                  <a:gd name="connsiteY3" fmla="*/ 59792 h 4521317"/>
                  <a:gd name="connsiteX4" fmla="*/ 1728105 w 2893484"/>
                  <a:gd name="connsiteY4" fmla="*/ 339392 h 4521317"/>
                  <a:gd name="connsiteX5" fmla="*/ 1859474 w 2893484"/>
                  <a:gd name="connsiteY5" fmla="*/ 568442 h 4521317"/>
                  <a:gd name="connsiteX6" fmla="*/ 1860273 w 2893484"/>
                  <a:gd name="connsiteY6" fmla="*/ 570120 h 4521317"/>
                  <a:gd name="connsiteX7" fmla="*/ 1864075 w 2893484"/>
                  <a:gd name="connsiteY7" fmla="*/ 576016 h 4521317"/>
                  <a:gd name="connsiteX8" fmla="*/ 2321092 w 2893484"/>
                  <a:gd name="connsiteY8" fmla="*/ 1390199 h 4521317"/>
                  <a:gd name="connsiteX9" fmla="*/ 2730447 w 2893484"/>
                  <a:gd name="connsiteY9" fmla="*/ 2281977 h 4521317"/>
                  <a:gd name="connsiteX10" fmla="*/ 2743361 w 2893484"/>
                  <a:gd name="connsiteY10" fmla="*/ 2317369 h 4521317"/>
                  <a:gd name="connsiteX11" fmla="*/ 2779792 w 2893484"/>
                  <a:gd name="connsiteY11" fmla="*/ 2397289 h 4521317"/>
                  <a:gd name="connsiteX12" fmla="*/ 2893484 w 2893484"/>
                  <a:gd name="connsiteY12" fmla="*/ 2992409 h 4521317"/>
                  <a:gd name="connsiteX13" fmla="*/ 1446742 w 2893484"/>
                  <a:gd name="connsiteY13" fmla="*/ 4521317 h 4521317"/>
                  <a:gd name="connsiteX14" fmla="*/ 0 w 2893484"/>
                  <a:gd name="connsiteY14" fmla="*/ 2992409 h 4521317"/>
                  <a:gd name="connsiteX15" fmla="*/ 113692 w 2893484"/>
                  <a:gd name="connsiteY15" fmla="*/ 2397289 h 4521317"/>
                  <a:gd name="connsiteX16" fmla="*/ 150124 w 2893484"/>
                  <a:gd name="connsiteY16" fmla="*/ 2317367 h 4521317"/>
                  <a:gd name="connsiteX17" fmla="*/ 163038 w 2893484"/>
                  <a:gd name="connsiteY17" fmla="*/ 2281977 h 4521317"/>
                  <a:gd name="connsiteX18" fmla="*/ 572393 w 2893484"/>
                  <a:gd name="connsiteY18" fmla="*/ 1390199 h 4521317"/>
                  <a:gd name="connsiteX19" fmla="*/ 1029409 w 2893484"/>
                  <a:gd name="connsiteY19" fmla="*/ 576016 h 4521317"/>
                  <a:gd name="connsiteX20" fmla="*/ 1045815 w 2893484"/>
                  <a:gd name="connsiteY20" fmla="*/ 550574 h 4521317"/>
                  <a:gd name="connsiteX21" fmla="*/ 1092698 w 2893484"/>
                  <a:gd name="connsiteY21" fmla="*/ 463907 h 4521317"/>
                  <a:gd name="connsiteX22" fmla="*/ 1167517 w 2893484"/>
                  <a:gd name="connsiteY22" fmla="*/ 339392 h 4521317"/>
                  <a:gd name="connsiteX23" fmla="*/ 1375439 w 2893484"/>
                  <a:gd name="connsiteY23" fmla="*/ 47212 h 4521317"/>
                  <a:gd name="connsiteX24" fmla="*/ 1446742 w 2893484"/>
                  <a:gd name="connsiteY24" fmla="*/ 669 h 4521317"/>
                  <a:gd name="connsiteX0" fmla="*/ 1446742 w 2893484"/>
                  <a:gd name="connsiteY0" fmla="*/ 669 h 4521317"/>
                  <a:gd name="connsiteX1" fmla="*/ 1518045 w 2893484"/>
                  <a:gd name="connsiteY1" fmla="*/ 47212 h 4521317"/>
                  <a:gd name="connsiteX2" fmla="*/ 1522669 w 2893484"/>
                  <a:gd name="connsiteY2" fmla="*/ 56190 h 4521317"/>
                  <a:gd name="connsiteX3" fmla="*/ 1728105 w 2893484"/>
                  <a:gd name="connsiteY3" fmla="*/ 339392 h 4521317"/>
                  <a:gd name="connsiteX4" fmla="*/ 1859474 w 2893484"/>
                  <a:gd name="connsiteY4" fmla="*/ 568442 h 4521317"/>
                  <a:gd name="connsiteX5" fmla="*/ 1860273 w 2893484"/>
                  <a:gd name="connsiteY5" fmla="*/ 570120 h 4521317"/>
                  <a:gd name="connsiteX6" fmla="*/ 1864075 w 2893484"/>
                  <a:gd name="connsiteY6" fmla="*/ 576016 h 4521317"/>
                  <a:gd name="connsiteX7" fmla="*/ 2321092 w 2893484"/>
                  <a:gd name="connsiteY7" fmla="*/ 1390199 h 4521317"/>
                  <a:gd name="connsiteX8" fmla="*/ 2730447 w 2893484"/>
                  <a:gd name="connsiteY8" fmla="*/ 2281977 h 4521317"/>
                  <a:gd name="connsiteX9" fmla="*/ 2743361 w 2893484"/>
                  <a:gd name="connsiteY9" fmla="*/ 2317369 h 4521317"/>
                  <a:gd name="connsiteX10" fmla="*/ 2779792 w 2893484"/>
                  <a:gd name="connsiteY10" fmla="*/ 2397289 h 4521317"/>
                  <a:gd name="connsiteX11" fmla="*/ 2893484 w 2893484"/>
                  <a:gd name="connsiteY11" fmla="*/ 2992409 h 4521317"/>
                  <a:gd name="connsiteX12" fmla="*/ 1446742 w 2893484"/>
                  <a:gd name="connsiteY12" fmla="*/ 4521317 h 4521317"/>
                  <a:gd name="connsiteX13" fmla="*/ 0 w 2893484"/>
                  <a:gd name="connsiteY13" fmla="*/ 2992409 h 4521317"/>
                  <a:gd name="connsiteX14" fmla="*/ 113692 w 2893484"/>
                  <a:gd name="connsiteY14" fmla="*/ 2397289 h 4521317"/>
                  <a:gd name="connsiteX15" fmla="*/ 150124 w 2893484"/>
                  <a:gd name="connsiteY15" fmla="*/ 2317367 h 4521317"/>
                  <a:gd name="connsiteX16" fmla="*/ 163038 w 2893484"/>
                  <a:gd name="connsiteY16" fmla="*/ 2281977 h 4521317"/>
                  <a:gd name="connsiteX17" fmla="*/ 572393 w 2893484"/>
                  <a:gd name="connsiteY17" fmla="*/ 1390199 h 4521317"/>
                  <a:gd name="connsiteX18" fmla="*/ 1029409 w 2893484"/>
                  <a:gd name="connsiteY18" fmla="*/ 576016 h 4521317"/>
                  <a:gd name="connsiteX19" fmla="*/ 1045815 w 2893484"/>
                  <a:gd name="connsiteY19" fmla="*/ 550574 h 4521317"/>
                  <a:gd name="connsiteX20" fmla="*/ 1092698 w 2893484"/>
                  <a:gd name="connsiteY20" fmla="*/ 463907 h 4521317"/>
                  <a:gd name="connsiteX21" fmla="*/ 1167517 w 2893484"/>
                  <a:gd name="connsiteY21" fmla="*/ 339392 h 4521317"/>
                  <a:gd name="connsiteX22" fmla="*/ 1375439 w 2893484"/>
                  <a:gd name="connsiteY22" fmla="*/ 47212 h 4521317"/>
                  <a:gd name="connsiteX23" fmla="*/ 1446742 w 2893484"/>
                  <a:gd name="connsiteY23" fmla="*/ 669 h 4521317"/>
                  <a:gd name="connsiteX0" fmla="*/ 1446742 w 2893484"/>
                  <a:gd name="connsiteY0" fmla="*/ 669 h 4521317"/>
                  <a:gd name="connsiteX1" fmla="*/ 1518045 w 2893484"/>
                  <a:gd name="connsiteY1" fmla="*/ 47212 h 4521317"/>
                  <a:gd name="connsiteX2" fmla="*/ 1728105 w 2893484"/>
                  <a:gd name="connsiteY2" fmla="*/ 339392 h 4521317"/>
                  <a:gd name="connsiteX3" fmla="*/ 1859474 w 2893484"/>
                  <a:gd name="connsiteY3" fmla="*/ 568442 h 4521317"/>
                  <a:gd name="connsiteX4" fmla="*/ 1860273 w 2893484"/>
                  <a:gd name="connsiteY4" fmla="*/ 570120 h 4521317"/>
                  <a:gd name="connsiteX5" fmla="*/ 1864075 w 2893484"/>
                  <a:gd name="connsiteY5" fmla="*/ 576016 h 4521317"/>
                  <a:gd name="connsiteX6" fmla="*/ 2321092 w 2893484"/>
                  <a:gd name="connsiteY6" fmla="*/ 1390199 h 4521317"/>
                  <a:gd name="connsiteX7" fmla="*/ 2730447 w 2893484"/>
                  <a:gd name="connsiteY7" fmla="*/ 2281977 h 4521317"/>
                  <a:gd name="connsiteX8" fmla="*/ 2743361 w 2893484"/>
                  <a:gd name="connsiteY8" fmla="*/ 2317369 h 4521317"/>
                  <a:gd name="connsiteX9" fmla="*/ 2779792 w 2893484"/>
                  <a:gd name="connsiteY9" fmla="*/ 2397289 h 4521317"/>
                  <a:gd name="connsiteX10" fmla="*/ 2893484 w 2893484"/>
                  <a:gd name="connsiteY10" fmla="*/ 2992409 h 4521317"/>
                  <a:gd name="connsiteX11" fmla="*/ 1446742 w 2893484"/>
                  <a:gd name="connsiteY11" fmla="*/ 4521317 h 4521317"/>
                  <a:gd name="connsiteX12" fmla="*/ 0 w 2893484"/>
                  <a:gd name="connsiteY12" fmla="*/ 2992409 h 4521317"/>
                  <a:gd name="connsiteX13" fmla="*/ 113692 w 2893484"/>
                  <a:gd name="connsiteY13" fmla="*/ 2397289 h 4521317"/>
                  <a:gd name="connsiteX14" fmla="*/ 150124 w 2893484"/>
                  <a:gd name="connsiteY14" fmla="*/ 2317367 h 4521317"/>
                  <a:gd name="connsiteX15" fmla="*/ 163038 w 2893484"/>
                  <a:gd name="connsiteY15" fmla="*/ 2281977 h 4521317"/>
                  <a:gd name="connsiteX16" fmla="*/ 572393 w 2893484"/>
                  <a:gd name="connsiteY16" fmla="*/ 1390199 h 4521317"/>
                  <a:gd name="connsiteX17" fmla="*/ 1029409 w 2893484"/>
                  <a:gd name="connsiteY17" fmla="*/ 576016 h 4521317"/>
                  <a:gd name="connsiteX18" fmla="*/ 1045815 w 2893484"/>
                  <a:gd name="connsiteY18" fmla="*/ 550574 h 4521317"/>
                  <a:gd name="connsiteX19" fmla="*/ 1092698 w 2893484"/>
                  <a:gd name="connsiteY19" fmla="*/ 463907 h 4521317"/>
                  <a:gd name="connsiteX20" fmla="*/ 1167517 w 2893484"/>
                  <a:gd name="connsiteY20" fmla="*/ 339392 h 4521317"/>
                  <a:gd name="connsiteX21" fmla="*/ 1375439 w 2893484"/>
                  <a:gd name="connsiteY21" fmla="*/ 47212 h 4521317"/>
                  <a:gd name="connsiteX22" fmla="*/ 1446742 w 2893484"/>
                  <a:gd name="connsiteY22" fmla="*/ 669 h 4521317"/>
                  <a:gd name="connsiteX0" fmla="*/ 1446742 w 2893484"/>
                  <a:gd name="connsiteY0" fmla="*/ 669 h 4521317"/>
                  <a:gd name="connsiteX1" fmla="*/ 1518045 w 2893484"/>
                  <a:gd name="connsiteY1" fmla="*/ 47212 h 4521317"/>
                  <a:gd name="connsiteX2" fmla="*/ 1859474 w 2893484"/>
                  <a:gd name="connsiteY2" fmla="*/ 568442 h 4521317"/>
                  <a:gd name="connsiteX3" fmla="*/ 1860273 w 2893484"/>
                  <a:gd name="connsiteY3" fmla="*/ 570120 h 4521317"/>
                  <a:gd name="connsiteX4" fmla="*/ 1864075 w 2893484"/>
                  <a:gd name="connsiteY4" fmla="*/ 576016 h 4521317"/>
                  <a:gd name="connsiteX5" fmla="*/ 2321092 w 2893484"/>
                  <a:gd name="connsiteY5" fmla="*/ 1390199 h 4521317"/>
                  <a:gd name="connsiteX6" fmla="*/ 2730447 w 2893484"/>
                  <a:gd name="connsiteY6" fmla="*/ 2281977 h 4521317"/>
                  <a:gd name="connsiteX7" fmla="*/ 2743361 w 2893484"/>
                  <a:gd name="connsiteY7" fmla="*/ 2317369 h 4521317"/>
                  <a:gd name="connsiteX8" fmla="*/ 2779792 w 2893484"/>
                  <a:gd name="connsiteY8" fmla="*/ 2397289 h 4521317"/>
                  <a:gd name="connsiteX9" fmla="*/ 2893484 w 2893484"/>
                  <a:gd name="connsiteY9" fmla="*/ 2992409 h 4521317"/>
                  <a:gd name="connsiteX10" fmla="*/ 1446742 w 2893484"/>
                  <a:gd name="connsiteY10" fmla="*/ 4521317 h 4521317"/>
                  <a:gd name="connsiteX11" fmla="*/ 0 w 2893484"/>
                  <a:gd name="connsiteY11" fmla="*/ 2992409 h 4521317"/>
                  <a:gd name="connsiteX12" fmla="*/ 113692 w 2893484"/>
                  <a:gd name="connsiteY12" fmla="*/ 2397289 h 4521317"/>
                  <a:gd name="connsiteX13" fmla="*/ 150124 w 2893484"/>
                  <a:gd name="connsiteY13" fmla="*/ 2317367 h 4521317"/>
                  <a:gd name="connsiteX14" fmla="*/ 163038 w 2893484"/>
                  <a:gd name="connsiteY14" fmla="*/ 2281977 h 4521317"/>
                  <a:gd name="connsiteX15" fmla="*/ 572393 w 2893484"/>
                  <a:gd name="connsiteY15" fmla="*/ 1390199 h 4521317"/>
                  <a:gd name="connsiteX16" fmla="*/ 1029409 w 2893484"/>
                  <a:gd name="connsiteY16" fmla="*/ 576016 h 4521317"/>
                  <a:gd name="connsiteX17" fmla="*/ 1045815 w 2893484"/>
                  <a:gd name="connsiteY17" fmla="*/ 550574 h 4521317"/>
                  <a:gd name="connsiteX18" fmla="*/ 1092698 w 2893484"/>
                  <a:gd name="connsiteY18" fmla="*/ 463907 h 4521317"/>
                  <a:gd name="connsiteX19" fmla="*/ 1167517 w 2893484"/>
                  <a:gd name="connsiteY19" fmla="*/ 339392 h 4521317"/>
                  <a:gd name="connsiteX20" fmla="*/ 1375439 w 2893484"/>
                  <a:gd name="connsiteY20" fmla="*/ 47212 h 4521317"/>
                  <a:gd name="connsiteX21" fmla="*/ 1446742 w 2893484"/>
                  <a:gd name="connsiteY21" fmla="*/ 669 h 4521317"/>
                  <a:gd name="connsiteX0" fmla="*/ 1446742 w 2893484"/>
                  <a:gd name="connsiteY0" fmla="*/ 6009 h 4526657"/>
                  <a:gd name="connsiteX1" fmla="*/ 1518045 w 2893484"/>
                  <a:gd name="connsiteY1" fmla="*/ 52552 h 4526657"/>
                  <a:gd name="connsiteX2" fmla="*/ 1859474 w 2893484"/>
                  <a:gd name="connsiteY2" fmla="*/ 573782 h 4526657"/>
                  <a:gd name="connsiteX3" fmla="*/ 1860273 w 2893484"/>
                  <a:gd name="connsiteY3" fmla="*/ 575460 h 4526657"/>
                  <a:gd name="connsiteX4" fmla="*/ 1864075 w 2893484"/>
                  <a:gd name="connsiteY4" fmla="*/ 581356 h 4526657"/>
                  <a:gd name="connsiteX5" fmla="*/ 2321092 w 2893484"/>
                  <a:gd name="connsiteY5" fmla="*/ 1395539 h 4526657"/>
                  <a:gd name="connsiteX6" fmla="*/ 2730447 w 2893484"/>
                  <a:gd name="connsiteY6" fmla="*/ 2287317 h 4526657"/>
                  <a:gd name="connsiteX7" fmla="*/ 2743361 w 2893484"/>
                  <a:gd name="connsiteY7" fmla="*/ 2322709 h 4526657"/>
                  <a:gd name="connsiteX8" fmla="*/ 2779792 w 2893484"/>
                  <a:gd name="connsiteY8" fmla="*/ 2402629 h 4526657"/>
                  <a:gd name="connsiteX9" fmla="*/ 2893484 w 2893484"/>
                  <a:gd name="connsiteY9" fmla="*/ 2997749 h 4526657"/>
                  <a:gd name="connsiteX10" fmla="*/ 1446742 w 2893484"/>
                  <a:gd name="connsiteY10" fmla="*/ 4526657 h 4526657"/>
                  <a:gd name="connsiteX11" fmla="*/ 0 w 2893484"/>
                  <a:gd name="connsiteY11" fmla="*/ 2997749 h 4526657"/>
                  <a:gd name="connsiteX12" fmla="*/ 113692 w 2893484"/>
                  <a:gd name="connsiteY12" fmla="*/ 2402629 h 4526657"/>
                  <a:gd name="connsiteX13" fmla="*/ 150124 w 2893484"/>
                  <a:gd name="connsiteY13" fmla="*/ 2322707 h 4526657"/>
                  <a:gd name="connsiteX14" fmla="*/ 163038 w 2893484"/>
                  <a:gd name="connsiteY14" fmla="*/ 2287317 h 4526657"/>
                  <a:gd name="connsiteX15" fmla="*/ 572393 w 2893484"/>
                  <a:gd name="connsiteY15" fmla="*/ 1395539 h 4526657"/>
                  <a:gd name="connsiteX16" fmla="*/ 1029409 w 2893484"/>
                  <a:gd name="connsiteY16" fmla="*/ 581356 h 4526657"/>
                  <a:gd name="connsiteX17" fmla="*/ 1045815 w 2893484"/>
                  <a:gd name="connsiteY17" fmla="*/ 555914 h 4526657"/>
                  <a:gd name="connsiteX18" fmla="*/ 1092698 w 2893484"/>
                  <a:gd name="connsiteY18" fmla="*/ 469247 h 4526657"/>
                  <a:gd name="connsiteX19" fmla="*/ 1375439 w 2893484"/>
                  <a:gd name="connsiteY19" fmla="*/ 52552 h 4526657"/>
                  <a:gd name="connsiteX20" fmla="*/ 1446742 w 2893484"/>
                  <a:gd name="connsiteY20" fmla="*/ 6009 h 4526657"/>
                  <a:gd name="connsiteX0" fmla="*/ 1446742 w 2893484"/>
                  <a:gd name="connsiteY0" fmla="*/ 6009 h 4526657"/>
                  <a:gd name="connsiteX1" fmla="*/ 1518045 w 2893484"/>
                  <a:gd name="connsiteY1" fmla="*/ 52552 h 4526657"/>
                  <a:gd name="connsiteX2" fmla="*/ 1859474 w 2893484"/>
                  <a:gd name="connsiteY2" fmla="*/ 573782 h 4526657"/>
                  <a:gd name="connsiteX3" fmla="*/ 1860273 w 2893484"/>
                  <a:gd name="connsiteY3" fmla="*/ 575460 h 4526657"/>
                  <a:gd name="connsiteX4" fmla="*/ 1864075 w 2893484"/>
                  <a:gd name="connsiteY4" fmla="*/ 581356 h 4526657"/>
                  <a:gd name="connsiteX5" fmla="*/ 2321092 w 2893484"/>
                  <a:gd name="connsiteY5" fmla="*/ 1395539 h 4526657"/>
                  <a:gd name="connsiteX6" fmla="*/ 2730447 w 2893484"/>
                  <a:gd name="connsiteY6" fmla="*/ 2287317 h 4526657"/>
                  <a:gd name="connsiteX7" fmla="*/ 2743361 w 2893484"/>
                  <a:gd name="connsiteY7" fmla="*/ 2322709 h 4526657"/>
                  <a:gd name="connsiteX8" fmla="*/ 2779792 w 2893484"/>
                  <a:gd name="connsiteY8" fmla="*/ 2402629 h 4526657"/>
                  <a:gd name="connsiteX9" fmla="*/ 2893484 w 2893484"/>
                  <a:gd name="connsiteY9" fmla="*/ 2997749 h 4526657"/>
                  <a:gd name="connsiteX10" fmla="*/ 1446742 w 2893484"/>
                  <a:gd name="connsiteY10" fmla="*/ 4526657 h 4526657"/>
                  <a:gd name="connsiteX11" fmla="*/ 0 w 2893484"/>
                  <a:gd name="connsiteY11" fmla="*/ 2997749 h 4526657"/>
                  <a:gd name="connsiteX12" fmla="*/ 113692 w 2893484"/>
                  <a:gd name="connsiteY12" fmla="*/ 2402629 h 4526657"/>
                  <a:gd name="connsiteX13" fmla="*/ 150124 w 2893484"/>
                  <a:gd name="connsiteY13" fmla="*/ 2322707 h 4526657"/>
                  <a:gd name="connsiteX14" fmla="*/ 163038 w 2893484"/>
                  <a:gd name="connsiteY14" fmla="*/ 2287317 h 4526657"/>
                  <a:gd name="connsiteX15" fmla="*/ 572393 w 2893484"/>
                  <a:gd name="connsiteY15" fmla="*/ 1395539 h 4526657"/>
                  <a:gd name="connsiteX16" fmla="*/ 1029409 w 2893484"/>
                  <a:gd name="connsiteY16" fmla="*/ 581356 h 4526657"/>
                  <a:gd name="connsiteX17" fmla="*/ 1045815 w 2893484"/>
                  <a:gd name="connsiteY17" fmla="*/ 555914 h 4526657"/>
                  <a:gd name="connsiteX18" fmla="*/ 1375439 w 2893484"/>
                  <a:gd name="connsiteY18" fmla="*/ 52552 h 4526657"/>
                  <a:gd name="connsiteX19" fmla="*/ 1446742 w 2893484"/>
                  <a:gd name="connsiteY19" fmla="*/ 6009 h 4526657"/>
                  <a:gd name="connsiteX0" fmla="*/ 1446742 w 2893484"/>
                  <a:gd name="connsiteY0" fmla="*/ 0 h 4520648"/>
                  <a:gd name="connsiteX1" fmla="*/ 1518045 w 2893484"/>
                  <a:gd name="connsiteY1" fmla="*/ 46543 h 4520648"/>
                  <a:gd name="connsiteX2" fmla="*/ 1859474 w 2893484"/>
                  <a:gd name="connsiteY2" fmla="*/ 567773 h 4520648"/>
                  <a:gd name="connsiteX3" fmla="*/ 1860273 w 2893484"/>
                  <a:gd name="connsiteY3" fmla="*/ 569451 h 4520648"/>
                  <a:gd name="connsiteX4" fmla="*/ 1864075 w 2893484"/>
                  <a:gd name="connsiteY4" fmla="*/ 575347 h 4520648"/>
                  <a:gd name="connsiteX5" fmla="*/ 2321092 w 2893484"/>
                  <a:gd name="connsiteY5" fmla="*/ 1389530 h 4520648"/>
                  <a:gd name="connsiteX6" fmla="*/ 2730447 w 2893484"/>
                  <a:gd name="connsiteY6" fmla="*/ 2281308 h 4520648"/>
                  <a:gd name="connsiteX7" fmla="*/ 2743361 w 2893484"/>
                  <a:gd name="connsiteY7" fmla="*/ 2316700 h 4520648"/>
                  <a:gd name="connsiteX8" fmla="*/ 2779792 w 2893484"/>
                  <a:gd name="connsiteY8" fmla="*/ 2396620 h 4520648"/>
                  <a:gd name="connsiteX9" fmla="*/ 2893484 w 2893484"/>
                  <a:gd name="connsiteY9" fmla="*/ 2991740 h 4520648"/>
                  <a:gd name="connsiteX10" fmla="*/ 1446742 w 2893484"/>
                  <a:gd name="connsiteY10" fmla="*/ 4520648 h 4520648"/>
                  <a:gd name="connsiteX11" fmla="*/ 0 w 2893484"/>
                  <a:gd name="connsiteY11" fmla="*/ 2991740 h 4520648"/>
                  <a:gd name="connsiteX12" fmla="*/ 113692 w 2893484"/>
                  <a:gd name="connsiteY12" fmla="*/ 2396620 h 4520648"/>
                  <a:gd name="connsiteX13" fmla="*/ 150124 w 2893484"/>
                  <a:gd name="connsiteY13" fmla="*/ 2316698 h 4520648"/>
                  <a:gd name="connsiteX14" fmla="*/ 163038 w 2893484"/>
                  <a:gd name="connsiteY14" fmla="*/ 2281308 h 4520648"/>
                  <a:gd name="connsiteX15" fmla="*/ 572393 w 2893484"/>
                  <a:gd name="connsiteY15" fmla="*/ 1389530 h 4520648"/>
                  <a:gd name="connsiteX16" fmla="*/ 1029409 w 2893484"/>
                  <a:gd name="connsiteY16" fmla="*/ 575347 h 4520648"/>
                  <a:gd name="connsiteX17" fmla="*/ 1045815 w 2893484"/>
                  <a:gd name="connsiteY17" fmla="*/ 549905 h 4520648"/>
                  <a:gd name="connsiteX18" fmla="*/ 1375439 w 2893484"/>
                  <a:gd name="connsiteY18" fmla="*/ 46543 h 4520648"/>
                  <a:gd name="connsiteX19" fmla="*/ 1446742 w 2893484"/>
                  <a:gd name="connsiteY19" fmla="*/ 0 h 4520648"/>
                  <a:gd name="connsiteX0" fmla="*/ 1446742 w 2893484"/>
                  <a:gd name="connsiteY0" fmla="*/ 0 h 4520648"/>
                  <a:gd name="connsiteX1" fmla="*/ 1518045 w 2893484"/>
                  <a:gd name="connsiteY1" fmla="*/ 46543 h 4520648"/>
                  <a:gd name="connsiteX2" fmla="*/ 1859474 w 2893484"/>
                  <a:gd name="connsiteY2" fmla="*/ 567773 h 4520648"/>
                  <a:gd name="connsiteX3" fmla="*/ 1860273 w 2893484"/>
                  <a:gd name="connsiteY3" fmla="*/ 569451 h 4520648"/>
                  <a:gd name="connsiteX4" fmla="*/ 1864075 w 2893484"/>
                  <a:gd name="connsiteY4" fmla="*/ 575347 h 4520648"/>
                  <a:gd name="connsiteX5" fmla="*/ 2321092 w 2893484"/>
                  <a:gd name="connsiteY5" fmla="*/ 1389530 h 4520648"/>
                  <a:gd name="connsiteX6" fmla="*/ 2730447 w 2893484"/>
                  <a:gd name="connsiteY6" fmla="*/ 2281308 h 4520648"/>
                  <a:gd name="connsiteX7" fmla="*/ 2743361 w 2893484"/>
                  <a:gd name="connsiteY7" fmla="*/ 2316700 h 4520648"/>
                  <a:gd name="connsiteX8" fmla="*/ 2779792 w 2893484"/>
                  <a:gd name="connsiteY8" fmla="*/ 2396620 h 4520648"/>
                  <a:gd name="connsiteX9" fmla="*/ 2893484 w 2893484"/>
                  <a:gd name="connsiteY9" fmla="*/ 2991740 h 4520648"/>
                  <a:gd name="connsiteX10" fmla="*/ 1446742 w 2893484"/>
                  <a:gd name="connsiteY10" fmla="*/ 4520648 h 4520648"/>
                  <a:gd name="connsiteX11" fmla="*/ 0 w 2893484"/>
                  <a:gd name="connsiteY11" fmla="*/ 2991740 h 4520648"/>
                  <a:gd name="connsiteX12" fmla="*/ 113692 w 2893484"/>
                  <a:gd name="connsiteY12" fmla="*/ 2396620 h 4520648"/>
                  <a:gd name="connsiteX13" fmla="*/ 150124 w 2893484"/>
                  <a:gd name="connsiteY13" fmla="*/ 2316698 h 4520648"/>
                  <a:gd name="connsiteX14" fmla="*/ 163038 w 2893484"/>
                  <a:gd name="connsiteY14" fmla="*/ 2281308 h 4520648"/>
                  <a:gd name="connsiteX15" fmla="*/ 572393 w 2893484"/>
                  <a:gd name="connsiteY15" fmla="*/ 1389530 h 4520648"/>
                  <a:gd name="connsiteX16" fmla="*/ 1029409 w 2893484"/>
                  <a:gd name="connsiteY16" fmla="*/ 575347 h 4520648"/>
                  <a:gd name="connsiteX17" fmla="*/ 1045815 w 2893484"/>
                  <a:gd name="connsiteY17" fmla="*/ 549905 h 4520648"/>
                  <a:gd name="connsiteX18" fmla="*/ 1375439 w 2893484"/>
                  <a:gd name="connsiteY18" fmla="*/ 46543 h 4520648"/>
                  <a:gd name="connsiteX19" fmla="*/ 1446742 w 2893484"/>
                  <a:gd name="connsiteY19" fmla="*/ 0 h 4520648"/>
                  <a:gd name="connsiteX0" fmla="*/ 1446742 w 2893484"/>
                  <a:gd name="connsiteY0" fmla="*/ 0 h 4520648"/>
                  <a:gd name="connsiteX1" fmla="*/ 1518045 w 2893484"/>
                  <a:gd name="connsiteY1" fmla="*/ 46543 h 4520648"/>
                  <a:gd name="connsiteX2" fmla="*/ 1859474 w 2893484"/>
                  <a:gd name="connsiteY2" fmla="*/ 567773 h 4520648"/>
                  <a:gd name="connsiteX3" fmla="*/ 1864075 w 2893484"/>
                  <a:gd name="connsiteY3" fmla="*/ 575347 h 4520648"/>
                  <a:gd name="connsiteX4" fmla="*/ 2321092 w 2893484"/>
                  <a:gd name="connsiteY4" fmla="*/ 1389530 h 4520648"/>
                  <a:gd name="connsiteX5" fmla="*/ 2730447 w 2893484"/>
                  <a:gd name="connsiteY5" fmla="*/ 2281308 h 4520648"/>
                  <a:gd name="connsiteX6" fmla="*/ 2743361 w 2893484"/>
                  <a:gd name="connsiteY6" fmla="*/ 2316700 h 4520648"/>
                  <a:gd name="connsiteX7" fmla="*/ 2779792 w 2893484"/>
                  <a:gd name="connsiteY7" fmla="*/ 2396620 h 4520648"/>
                  <a:gd name="connsiteX8" fmla="*/ 2893484 w 2893484"/>
                  <a:gd name="connsiteY8" fmla="*/ 2991740 h 4520648"/>
                  <a:gd name="connsiteX9" fmla="*/ 1446742 w 2893484"/>
                  <a:gd name="connsiteY9" fmla="*/ 4520648 h 4520648"/>
                  <a:gd name="connsiteX10" fmla="*/ 0 w 2893484"/>
                  <a:gd name="connsiteY10" fmla="*/ 2991740 h 4520648"/>
                  <a:gd name="connsiteX11" fmla="*/ 113692 w 2893484"/>
                  <a:gd name="connsiteY11" fmla="*/ 2396620 h 4520648"/>
                  <a:gd name="connsiteX12" fmla="*/ 150124 w 2893484"/>
                  <a:gd name="connsiteY12" fmla="*/ 2316698 h 4520648"/>
                  <a:gd name="connsiteX13" fmla="*/ 163038 w 2893484"/>
                  <a:gd name="connsiteY13" fmla="*/ 2281308 h 4520648"/>
                  <a:gd name="connsiteX14" fmla="*/ 572393 w 2893484"/>
                  <a:gd name="connsiteY14" fmla="*/ 1389530 h 4520648"/>
                  <a:gd name="connsiteX15" fmla="*/ 1029409 w 2893484"/>
                  <a:gd name="connsiteY15" fmla="*/ 575347 h 4520648"/>
                  <a:gd name="connsiteX16" fmla="*/ 1045815 w 2893484"/>
                  <a:gd name="connsiteY16" fmla="*/ 549905 h 4520648"/>
                  <a:gd name="connsiteX17" fmla="*/ 1375439 w 2893484"/>
                  <a:gd name="connsiteY17" fmla="*/ 46543 h 4520648"/>
                  <a:gd name="connsiteX18" fmla="*/ 1446742 w 2893484"/>
                  <a:gd name="connsiteY18" fmla="*/ 0 h 4520648"/>
                  <a:gd name="connsiteX0" fmla="*/ 1446742 w 2893484"/>
                  <a:gd name="connsiteY0" fmla="*/ 0 h 4520648"/>
                  <a:gd name="connsiteX1" fmla="*/ 1518045 w 2893484"/>
                  <a:gd name="connsiteY1" fmla="*/ 46543 h 4520648"/>
                  <a:gd name="connsiteX2" fmla="*/ 1859474 w 2893484"/>
                  <a:gd name="connsiteY2" fmla="*/ 567773 h 4520648"/>
                  <a:gd name="connsiteX3" fmla="*/ 1864075 w 2893484"/>
                  <a:gd name="connsiteY3" fmla="*/ 575347 h 4520648"/>
                  <a:gd name="connsiteX4" fmla="*/ 2321092 w 2893484"/>
                  <a:gd name="connsiteY4" fmla="*/ 1389530 h 4520648"/>
                  <a:gd name="connsiteX5" fmla="*/ 2730447 w 2893484"/>
                  <a:gd name="connsiteY5" fmla="*/ 2281308 h 4520648"/>
                  <a:gd name="connsiteX6" fmla="*/ 2743361 w 2893484"/>
                  <a:gd name="connsiteY6" fmla="*/ 2316700 h 4520648"/>
                  <a:gd name="connsiteX7" fmla="*/ 2779792 w 2893484"/>
                  <a:gd name="connsiteY7" fmla="*/ 2396620 h 4520648"/>
                  <a:gd name="connsiteX8" fmla="*/ 2893484 w 2893484"/>
                  <a:gd name="connsiteY8" fmla="*/ 2991740 h 4520648"/>
                  <a:gd name="connsiteX9" fmla="*/ 1446742 w 2893484"/>
                  <a:gd name="connsiteY9" fmla="*/ 4520648 h 4520648"/>
                  <a:gd name="connsiteX10" fmla="*/ 0 w 2893484"/>
                  <a:gd name="connsiteY10" fmla="*/ 2991740 h 4520648"/>
                  <a:gd name="connsiteX11" fmla="*/ 113692 w 2893484"/>
                  <a:gd name="connsiteY11" fmla="*/ 2396620 h 4520648"/>
                  <a:gd name="connsiteX12" fmla="*/ 150124 w 2893484"/>
                  <a:gd name="connsiteY12" fmla="*/ 2316698 h 4520648"/>
                  <a:gd name="connsiteX13" fmla="*/ 163038 w 2893484"/>
                  <a:gd name="connsiteY13" fmla="*/ 2281308 h 4520648"/>
                  <a:gd name="connsiteX14" fmla="*/ 572393 w 2893484"/>
                  <a:gd name="connsiteY14" fmla="*/ 1389530 h 4520648"/>
                  <a:gd name="connsiteX15" fmla="*/ 1029409 w 2893484"/>
                  <a:gd name="connsiteY15" fmla="*/ 575347 h 4520648"/>
                  <a:gd name="connsiteX16" fmla="*/ 1375439 w 2893484"/>
                  <a:gd name="connsiteY16" fmla="*/ 46543 h 4520648"/>
                  <a:gd name="connsiteX17" fmla="*/ 1446742 w 2893484"/>
                  <a:gd name="connsiteY17" fmla="*/ 0 h 4520648"/>
                  <a:gd name="connsiteX0" fmla="*/ 1446742 w 2893484"/>
                  <a:gd name="connsiteY0" fmla="*/ 12695 h 4533343"/>
                  <a:gd name="connsiteX1" fmla="*/ 1518045 w 2893484"/>
                  <a:gd name="connsiteY1" fmla="*/ 59238 h 4533343"/>
                  <a:gd name="connsiteX2" fmla="*/ 1864075 w 2893484"/>
                  <a:gd name="connsiteY2" fmla="*/ 588042 h 4533343"/>
                  <a:gd name="connsiteX3" fmla="*/ 2321092 w 2893484"/>
                  <a:gd name="connsiteY3" fmla="*/ 1402225 h 4533343"/>
                  <a:gd name="connsiteX4" fmla="*/ 2730447 w 2893484"/>
                  <a:gd name="connsiteY4" fmla="*/ 2294003 h 4533343"/>
                  <a:gd name="connsiteX5" fmla="*/ 2743361 w 2893484"/>
                  <a:gd name="connsiteY5" fmla="*/ 2329395 h 4533343"/>
                  <a:gd name="connsiteX6" fmla="*/ 2779792 w 2893484"/>
                  <a:gd name="connsiteY6" fmla="*/ 2409315 h 4533343"/>
                  <a:gd name="connsiteX7" fmla="*/ 2893484 w 2893484"/>
                  <a:gd name="connsiteY7" fmla="*/ 3004435 h 4533343"/>
                  <a:gd name="connsiteX8" fmla="*/ 1446742 w 2893484"/>
                  <a:gd name="connsiteY8" fmla="*/ 4533343 h 4533343"/>
                  <a:gd name="connsiteX9" fmla="*/ 0 w 2893484"/>
                  <a:gd name="connsiteY9" fmla="*/ 3004435 h 4533343"/>
                  <a:gd name="connsiteX10" fmla="*/ 113692 w 2893484"/>
                  <a:gd name="connsiteY10" fmla="*/ 2409315 h 4533343"/>
                  <a:gd name="connsiteX11" fmla="*/ 150124 w 2893484"/>
                  <a:gd name="connsiteY11" fmla="*/ 2329393 h 4533343"/>
                  <a:gd name="connsiteX12" fmla="*/ 163038 w 2893484"/>
                  <a:gd name="connsiteY12" fmla="*/ 2294003 h 4533343"/>
                  <a:gd name="connsiteX13" fmla="*/ 572393 w 2893484"/>
                  <a:gd name="connsiteY13" fmla="*/ 1402225 h 4533343"/>
                  <a:gd name="connsiteX14" fmla="*/ 1029409 w 2893484"/>
                  <a:gd name="connsiteY14" fmla="*/ 588042 h 4533343"/>
                  <a:gd name="connsiteX15" fmla="*/ 1375439 w 2893484"/>
                  <a:gd name="connsiteY15" fmla="*/ 59238 h 4533343"/>
                  <a:gd name="connsiteX16" fmla="*/ 1446742 w 2893484"/>
                  <a:gd name="connsiteY16" fmla="*/ 12695 h 4533343"/>
                  <a:gd name="connsiteX0" fmla="*/ 1446742 w 2893484"/>
                  <a:gd name="connsiteY0" fmla="*/ 12695 h 4533343"/>
                  <a:gd name="connsiteX1" fmla="*/ 1518045 w 2893484"/>
                  <a:gd name="connsiteY1" fmla="*/ 59238 h 4533343"/>
                  <a:gd name="connsiteX2" fmla="*/ 1864075 w 2893484"/>
                  <a:gd name="connsiteY2" fmla="*/ 588042 h 4533343"/>
                  <a:gd name="connsiteX3" fmla="*/ 2321092 w 2893484"/>
                  <a:gd name="connsiteY3" fmla="*/ 1402225 h 4533343"/>
                  <a:gd name="connsiteX4" fmla="*/ 2730447 w 2893484"/>
                  <a:gd name="connsiteY4" fmla="*/ 2294003 h 4533343"/>
                  <a:gd name="connsiteX5" fmla="*/ 2743361 w 2893484"/>
                  <a:gd name="connsiteY5" fmla="*/ 2329395 h 4533343"/>
                  <a:gd name="connsiteX6" fmla="*/ 2779792 w 2893484"/>
                  <a:gd name="connsiteY6" fmla="*/ 2409315 h 4533343"/>
                  <a:gd name="connsiteX7" fmla="*/ 2893484 w 2893484"/>
                  <a:gd name="connsiteY7" fmla="*/ 3004435 h 4533343"/>
                  <a:gd name="connsiteX8" fmla="*/ 1446742 w 2893484"/>
                  <a:gd name="connsiteY8" fmla="*/ 4533343 h 4533343"/>
                  <a:gd name="connsiteX9" fmla="*/ 0 w 2893484"/>
                  <a:gd name="connsiteY9" fmla="*/ 3004435 h 4533343"/>
                  <a:gd name="connsiteX10" fmla="*/ 113692 w 2893484"/>
                  <a:gd name="connsiteY10" fmla="*/ 2409315 h 4533343"/>
                  <a:gd name="connsiteX11" fmla="*/ 150124 w 2893484"/>
                  <a:gd name="connsiteY11" fmla="*/ 2329393 h 4533343"/>
                  <a:gd name="connsiteX12" fmla="*/ 163038 w 2893484"/>
                  <a:gd name="connsiteY12" fmla="*/ 2294003 h 4533343"/>
                  <a:gd name="connsiteX13" fmla="*/ 572393 w 2893484"/>
                  <a:gd name="connsiteY13" fmla="*/ 1402225 h 4533343"/>
                  <a:gd name="connsiteX14" fmla="*/ 1029409 w 2893484"/>
                  <a:gd name="connsiteY14" fmla="*/ 588042 h 4533343"/>
                  <a:gd name="connsiteX15" fmla="*/ 1375439 w 2893484"/>
                  <a:gd name="connsiteY15" fmla="*/ 59238 h 4533343"/>
                  <a:gd name="connsiteX16" fmla="*/ 1446742 w 2893484"/>
                  <a:gd name="connsiteY16" fmla="*/ 12695 h 4533343"/>
                  <a:gd name="connsiteX0" fmla="*/ 1446742 w 2893484"/>
                  <a:gd name="connsiteY0" fmla="*/ 12695 h 4533343"/>
                  <a:gd name="connsiteX1" fmla="*/ 1518045 w 2893484"/>
                  <a:gd name="connsiteY1" fmla="*/ 59238 h 4533343"/>
                  <a:gd name="connsiteX2" fmla="*/ 1864075 w 2893484"/>
                  <a:gd name="connsiteY2" fmla="*/ 588042 h 4533343"/>
                  <a:gd name="connsiteX3" fmla="*/ 2321092 w 2893484"/>
                  <a:gd name="connsiteY3" fmla="*/ 1402225 h 4533343"/>
                  <a:gd name="connsiteX4" fmla="*/ 2730447 w 2893484"/>
                  <a:gd name="connsiteY4" fmla="*/ 2294003 h 4533343"/>
                  <a:gd name="connsiteX5" fmla="*/ 2743361 w 2893484"/>
                  <a:gd name="connsiteY5" fmla="*/ 2329395 h 4533343"/>
                  <a:gd name="connsiteX6" fmla="*/ 2779792 w 2893484"/>
                  <a:gd name="connsiteY6" fmla="*/ 2409315 h 4533343"/>
                  <a:gd name="connsiteX7" fmla="*/ 2893484 w 2893484"/>
                  <a:gd name="connsiteY7" fmla="*/ 3004435 h 4533343"/>
                  <a:gd name="connsiteX8" fmla="*/ 1446742 w 2893484"/>
                  <a:gd name="connsiteY8" fmla="*/ 4533343 h 4533343"/>
                  <a:gd name="connsiteX9" fmla="*/ 0 w 2893484"/>
                  <a:gd name="connsiteY9" fmla="*/ 3004435 h 4533343"/>
                  <a:gd name="connsiteX10" fmla="*/ 113692 w 2893484"/>
                  <a:gd name="connsiteY10" fmla="*/ 2409315 h 4533343"/>
                  <a:gd name="connsiteX11" fmla="*/ 150124 w 2893484"/>
                  <a:gd name="connsiteY11" fmla="*/ 2329393 h 4533343"/>
                  <a:gd name="connsiteX12" fmla="*/ 163038 w 2893484"/>
                  <a:gd name="connsiteY12" fmla="*/ 2294003 h 4533343"/>
                  <a:gd name="connsiteX13" fmla="*/ 572393 w 2893484"/>
                  <a:gd name="connsiteY13" fmla="*/ 1402225 h 4533343"/>
                  <a:gd name="connsiteX14" fmla="*/ 1029409 w 2893484"/>
                  <a:gd name="connsiteY14" fmla="*/ 588042 h 4533343"/>
                  <a:gd name="connsiteX15" fmla="*/ 1375439 w 2893484"/>
                  <a:gd name="connsiteY15" fmla="*/ 59238 h 4533343"/>
                  <a:gd name="connsiteX16" fmla="*/ 1446742 w 2893484"/>
                  <a:gd name="connsiteY16" fmla="*/ 12695 h 4533343"/>
                  <a:gd name="connsiteX0" fmla="*/ 1446742 w 2893484"/>
                  <a:gd name="connsiteY0" fmla="*/ 0 h 4520648"/>
                  <a:gd name="connsiteX1" fmla="*/ 1518045 w 2893484"/>
                  <a:gd name="connsiteY1" fmla="*/ 46543 h 4520648"/>
                  <a:gd name="connsiteX2" fmla="*/ 1864075 w 2893484"/>
                  <a:gd name="connsiteY2" fmla="*/ 575347 h 4520648"/>
                  <a:gd name="connsiteX3" fmla="*/ 2321092 w 2893484"/>
                  <a:gd name="connsiteY3" fmla="*/ 1389530 h 4520648"/>
                  <a:gd name="connsiteX4" fmla="*/ 2730447 w 2893484"/>
                  <a:gd name="connsiteY4" fmla="*/ 2281308 h 4520648"/>
                  <a:gd name="connsiteX5" fmla="*/ 2743361 w 2893484"/>
                  <a:gd name="connsiteY5" fmla="*/ 2316700 h 4520648"/>
                  <a:gd name="connsiteX6" fmla="*/ 2779792 w 2893484"/>
                  <a:gd name="connsiteY6" fmla="*/ 2396620 h 4520648"/>
                  <a:gd name="connsiteX7" fmla="*/ 2893484 w 2893484"/>
                  <a:gd name="connsiteY7" fmla="*/ 2991740 h 4520648"/>
                  <a:gd name="connsiteX8" fmla="*/ 1446742 w 2893484"/>
                  <a:gd name="connsiteY8" fmla="*/ 4520648 h 4520648"/>
                  <a:gd name="connsiteX9" fmla="*/ 0 w 2893484"/>
                  <a:gd name="connsiteY9" fmla="*/ 2991740 h 4520648"/>
                  <a:gd name="connsiteX10" fmla="*/ 113692 w 2893484"/>
                  <a:gd name="connsiteY10" fmla="*/ 2396620 h 4520648"/>
                  <a:gd name="connsiteX11" fmla="*/ 150124 w 2893484"/>
                  <a:gd name="connsiteY11" fmla="*/ 2316698 h 4520648"/>
                  <a:gd name="connsiteX12" fmla="*/ 163038 w 2893484"/>
                  <a:gd name="connsiteY12" fmla="*/ 2281308 h 4520648"/>
                  <a:gd name="connsiteX13" fmla="*/ 572393 w 2893484"/>
                  <a:gd name="connsiteY13" fmla="*/ 1389530 h 4520648"/>
                  <a:gd name="connsiteX14" fmla="*/ 1029409 w 2893484"/>
                  <a:gd name="connsiteY14" fmla="*/ 575347 h 4520648"/>
                  <a:gd name="connsiteX15" fmla="*/ 1375439 w 2893484"/>
                  <a:gd name="connsiteY15" fmla="*/ 46543 h 4520648"/>
                  <a:gd name="connsiteX16" fmla="*/ 1446742 w 2893484"/>
                  <a:gd name="connsiteY16" fmla="*/ 0 h 4520648"/>
                  <a:gd name="connsiteX0" fmla="*/ 1446742 w 2893484"/>
                  <a:gd name="connsiteY0" fmla="*/ 0 h 4520648"/>
                  <a:gd name="connsiteX1" fmla="*/ 1518045 w 2893484"/>
                  <a:gd name="connsiteY1" fmla="*/ 46543 h 4520648"/>
                  <a:gd name="connsiteX2" fmla="*/ 1864075 w 2893484"/>
                  <a:gd name="connsiteY2" fmla="*/ 575347 h 4520648"/>
                  <a:gd name="connsiteX3" fmla="*/ 2321092 w 2893484"/>
                  <a:gd name="connsiteY3" fmla="*/ 1389530 h 4520648"/>
                  <a:gd name="connsiteX4" fmla="*/ 2730447 w 2893484"/>
                  <a:gd name="connsiteY4" fmla="*/ 2281308 h 4520648"/>
                  <a:gd name="connsiteX5" fmla="*/ 2743361 w 2893484"/>
                  <a:gd name="connsiteY5" fmla="*/ 2316700 h 4520648"/>
                  <a:gd name="connsiteX6" fmla="*/ 2779792 w 2893484"/>
                  <a:gd name="connsiteY6" fmla="*/ 2396620 h 4520648"/>
                  <a:gd name="connsiteX7" fmla="*/ 2893484 w 2893484"/>
                  <a:gd name="connsiteY7" fmla="*/ 2991740 h 4520648"/>
                  <a:gd name="connsiteX8" fmla="*/ 1446742 w 2893484"/>
                  <a:gd name="connsiteY8" fmla="*/ 4520648 h 4520648"/>
                  <a:gd name="connsiteX9" fmla="*/ 0 w 2893484"/>
                  <a:gd name="connsiteY9" fmla="*/ 2991740 h 4520648"/>
                  <a:gd name="connsiteX10" fmla="*/ 113692 w 2893484"/>
                  <a:gd name="connsiteY10" fmla="*/ 2396620 h 4520648"/>
                  <a:gd name="connsiteX11" fmla="*/ 150124 w 2893484"/>
                  <a:gd name="connsiteY11" fmla="*/ 2316698 h 4520648"/>
                  <a:gd name="connsiteX12" fmla="*/ 163038 w 2893484"/>
                  <a:gd name="connsiteY12" fmla="*/ 2281308 h 4520648"/>
                  <a:gd name="connsiteX13" fmla="*/ 572393 w 2893484"/>
                  <a:gd name="connsiteY13" fmla="*/ 1389530 h 4520648"/>
                  <a:gd name="connsiteX14" fmla="*/ 1029409 w 2893484"/>
                  <a:gd name="connsiteY14" fmla="*/ 575347 h 4520648"/>
                  <a:gd name="connsiteX15" fmla="*/ 1375439 w 2893484"/>
                  <a:gd name="connsiteY15" fmla="*/ 46543 h 4520648"/>
                  <a:gd name="connsiteX16" fmla="*/ 1446742 w 2893484"/>
                  <a:gd name="connsiteY16" fmla="*/ 0 h 4520648"/>
                  <a:gd name="connsiteX0" fmla="*/ 1446742 w 2893484"/>
                  <a:gd name="connsiteY0" fmla="*/ 0 h 4520648"/>
                  <a:gd name="connsiteX1" fmla="*/ 1518045 w 2893484"/>
                  <a:gd name="connsiteY1" fmla="*/ 46543 h 4520648"/>
                  <a:gd name="connsiteX2" fmla="*/ 1864075 w 2893484"/>
                  <a:gd name="connsiteY2" fmla="*/ 575347 h 4520648"/>
                  <a:gd name="connsiteX3" fmla="*/ 2321092 w 2893484"/>
                  <a:gd name="connsiteY3" fmla="*/ 1389530 h 4520648"/>
                  <a:gd name="connsiteX4" fmla="*/ 2730447 w 2893484"/>
                  <a:gd name="connsiteY4" fmla="*/ 2281308 h 4520648"/>
                  <a:gd name="connsiteX5" fmla="*/ 2743361 w 2893484"/>
                  <a:gd name="connsiteY5" fmla="*/ 2316700 h 4520648"/>
                  <a:gd name="connsiteX6" fmla="*/ 2779792 w 2893484"/>
                  <a:gd name="connsiteY6" fmla="*/ 2396620 h 4520648"/>
                  <a:gd name="connsiteX7" fmla="*/ 2893484 w 2893484"/>
                  <a:gd name="connsiteY7" fmla="*/ 2991740 h 4520648"/>
                  <a:gd name="connsiteX8" fmla="*/ 1446742 w 2893484"/>
                  <a:gd name="connsiteY8" fmla="*/ 4520648 h 4520648"/>
                  <a:gd name="connsiteX9" fmla="*/ 0 w 2893484"/>
                  <a:gd name="connsiteY9" fmla="*/ 2991740 h 4520648"/>
                  <a:gd name="connsiteX10" fmla="*/ 113692 w 2893484"/>
                  <a:gd name="connsiteY10" fmla="*/ 2396620 h 4520648"/>
                  <a:gd name="connsiteX11" fmla="*/ 150124 w 2893484"/>
                  <a:gd name="connsiteY11" fmla="*/ 2316698 h 4520648"/>
                  <a:gd name="connsiteX12" fmla="*/ 163038 w 2893484"/>
                  <a:gd name="connsiteY12" fmla="*/ 2281308 h 4520648"/>
                  <a:gd name="connsiteX13" fmla="*/ 572393 w 2893484"/>
                  <a:gd name="connsiteY13" fmla="*/ 1389530 h 4520648"/>
                  <a:gd name="connsiteX14" fmla="*/ 1029409 w 2893484"/>
                  <a:gd name="connsiteY14" fmla="*/ 575347 h 4520648"/>
                  <a:gd name="connsiteX15" fmla="*/ 1375439 w 2893484"/>
                  <a:gd name="connsiteY15" fmla="*/ 46543 h 4520648"/>
                  <a:gd name="connsiteX16" fmla="*/ 1446742 w 2893484"/>
                  <a:gd name="connsiteY16" fmla="*/ 0 h 4520648"/>
                  <a:gd name="connsiteX0" fmla="*/ 1446742 w 2893484"/>
                  <a:gd name="connsiteY0" fmla="*/ 0 h 4520648"/>
                  <a:gd name="connsiteX1" fmla="*/ 1518045 w 2893484"/>
                  <a:gd name="connsiteY1" fmla="*/ 46543 h 4520648"/>
                  <a:gd name="connsiteX2" fmla="*/ 1864075 w 2893484"/>
                  <a:gd name="connsiteY2" fmla="*/ 575347 h 4520648"/>
                  <a:gd name="connsiteX3" fmla="*/ 2321092 w 2893484"/>
                  <a:gd name="connsiteY3" fmla="*/ 1389530 h 4520648"/>
                  <a:gd name="connsiteX4" fmla="*/ 2730447 w 2893484"/>
                  <a:gd name="connsiteY4" fmla="*/ 2281308 h 4520648"/>
                  <a:gd name="connsiteX5" fmla="*/ 2743361 w 2893484"/>
                  <a:gd name="connsiteY5" fmla="*/ 2316700 h 4520648"/>
                  <a:gd name="connsiteX6" fmla="*/ 2779792 w 2893484"/>
                  <a:gd name="connsiteY6" fmla="*/ 2396620 h 4520648"/>
                  <a:gd name="connsiteX7" fmla="*/ 2893484 w 2893484"/>
                  <a:gd name="connsiteY7" fmla="*/ 2991740 h 4520648"/>
                  <a:gd name="connsiteX8" fmla="*/ 1446742 w 2893484"/>
                  <a:gd name="connsiteY8" fmla="*/ 4520648 h 4520648"/>
                  <a:gd name="connsiteX9" fmla="*/ 0 w 2893484"/>
                  <a:gd name="connsiteY9" fmla="*/ 2991740 h 4520648"/>
                  <a:gd name="connsiteX10" fmla="*/ 113692 w 2893484"/>
                  <a:gd name="connsiteY10" fmla="*/ 2396620 h 4520648"/>
                  <a:gd name="connsiteX11" fmla="*/ 163038 w 2893484"/>
                  <a:gd name="connsiteY11" fmla="*/ 2281308 h 4520648"/>
                  <a:gd name="connsiteX12" fmla="*/ 572393 w 2893484"/>
                  <a:gd name="connsiteY12" fmla="*/ 1389530 h 4520648"/>
                  <a:gd name="connsiteX13" fmla="*/ 1029409 w 2893484"/>
                  <a:gd name="connsiteY13" fmla="*/ 575347 h 4520648"/>
                  <a:gd name="connsiteX14" fmla="*/ 1375439 w 2893484"/>
                  <a:gd name="connsiteY14" fmla="*/ 46543 h 4520648"/>
                  <a:gd name="connsiteX15" fmla="*/ 1446742 w 2893484"/>
                  <a:gd name="connsiteY15" fmla="*/ 0 h 4520648"/>
                  <a:gd name="connsiteX0" fmla="*/ 1446742 w 2893484"/>
                  <a:gd name="connsiteY0" fmla="*/ 0 h 4520648"/>
                  <a:gd name="connsiteX1" fmla="*/ 1518045 w 2893484"/>
                  <a:gd name="connsiteY1" fmla="*/ 46543 h 4520648"/>
                  <a:gd name="connsiteX2" fmla="*/ 1864075 w 2893484"/>
                  <a:gd name="connsiteY2" fmla="*/ 575347 h 4520648"/>
                  <a:gd name="connsiteX3" fmla="*/ 2321092 w 2893484"/>
                  <a:gd name="connsiteY3" fmla="*/ 1389530 h 4520648"/>
                  <a:gd name="connsiteX4" fmla="*/ 2730447 w 2893484"/>
                  <a:gd name="connsiteY4" fmla="*/ 2281308 h 4520648"/>
                  <a:gd name="connsiteX5" fmla="*/ 2779792 w 2893484"/>
                  <a:gd name="connsiteY5" fmla="*/ 2396620 h 4520648"/>
                  <a:gd name="connsiteX6" fmla="*/ 2893484 w 2893484"/>
                  <a:gd name="connsiteY6" fmla="*/ 2991740 h 4520648"/>
                  <a:gd name="connsiteX7" fmla="*/ 1446742 w 2893484"/>
                  <a:gd name="connsiteY7" fmla="*/ 4520648 h 4520648"/>
                  <a:gd name="connsiteX8" fmla="*/ 0 w 2893484"/>
                  <a:gd name="connsiteY8" fmla="*/ 2991740 h 4520648"/>
                  <a:gd name="connsiteX9" fmla="*/ 113692 w 2893484"/>
                  <a:gd name="connsiteY9" fmla="*/ 2396620 h 4520648"/>
                  <a:gd name="connsiteX10" fmla="*/ 163038 w 2893484"/>
                  <a:gd name="connsiteY10" fmla="*/ 2281308 h 4520648"/>
                  <a:gd name="connsiteX11" fmla="*/ 572393 w 2893484"/>
                  <a:gd name="connsiteY11" fmla="*/ 1389530 h 4520648"/>
                  <a:gd name="connsiteX12" fmla="*/ 1029409 w 2893484"/>
                  <a:gd name="connsiteY12" fmla="*/ 575347 h 4520648"/>
                  <a:gd name="connsiteX13" fmla="*/ 1375439 w 2893484"/>
                  <a:gd name="connsiteY13" fmla="*/ 46543 h 4520648"/>
                  <a:gd name="connsiteX14" fmla="*/ 1446742 w 2893484"/>
                  <a:gd name="connsiteY14" fmla="*/ 0 h 4520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893484" h="4520648">
                    <a:moveTo>
                      <a:pt x="1446742" y="0"/>
                    </a:moveTo>
                    <a:cubicBezTo>
                      <a:pt x="1473154" y="0"/>
                      <a:pt x="1488971" y="10183"/>
                      <a:pt x="1518045" y="46543"/>
                    </a:cubicBezTo>
                    <a:cubicBezTo>
                      <a:pt x="1547119" y="82903"/>
                      <a:pt x="1720709" y="349135"/>
                      <a:pt x="1864075" y="575347"/>
                    </a:cubicBezTo>
                    <a:cubicBezTo>
                      <a:pt x="2007441" y="801559"/>
                      <a:pt x="2157720" y="1069768"/>
                      <a:pt x="2321092" y="1389530"/>
                    </a:cubicBezTo>
                    <a:cubicBezTo>
                      <a:pt x="2495355" y="1730610"/>
                      <a:pt x="2639029" y="2046427"/>
                      <a:pt x="2730447" y="2281308"/>
                    </a:cubicBezTo>
                    <a:lnTo>
                      <a:pt x="2779792" y="2396620"/>
                    </a:lnTo>
                    <a:cubicBezTo>
                      <a:pt x="2853001" y="2579536"/>
                      <a:pt x="2893484" y="2780642"/>
                      <a:pt x="2893484" y="2991740"/>
                    </a:cubicBezTo>
                    <a:cubicBezTo>
                      <a:pt x="2893484" y="3836133"/>
                      <a:pt x="2245756" y="4520648"/>
                      <a:pt x="1446742" y="4520648"/>
                    </a:cubicBezTo>
                    <a:cubicBezTo>
                      <a:pt x="647728" y="4520648"/>
                      <a:pt x="0" y="3836133"/>
                      <a:pt x="0" y="2991740"/>
                    </a:cubicBezTo>
                    <a:cubicBezTo>
                      <a:pt x="0" y="2780642"/>
                      <a:pt x="40483" y="2579536"/>
                      <a:pt x="113692" y="2396620"/>
                    </a:cubicBezTo>
                    <a:lnTo>
                      <a:pt x="163038" y="2281308"/>
                    </a:lnTo>
                    <a:cubicBezTo>
                      <a:pt x="254455" y="2046427"/>
                      <a:pt x="398130" y="1730610"/>
                      <a:pt x="572393" y="1389530"/>
                    </a:cubicBezTo>
                    <a:cubicBezTo>
                      <a:pt x="735764" y="1069768"/>
                      <a:pt x="897020" y="784562"/>
                      <a:pt x="1029409" y="575347"/>
                    </a:cubicBezTo>
                    <a:cubicBezTo>
                      <a:pt x="1144752" y="399079"/>
                      <a:pt x="1356913" y="71362"/>
                      <a:pt x="1375439" y="46543"/>
                    </a:cubicBezTo>
                    <a:cubicBezTo>
                      <a:pt x="1393965" y="21724"/>
                      <a:pt x="1420330" y="0"/>
                      <a:pt x="144674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75" name="フリーフォーム: 図形 2074">
                <a:extLst>
                  <a:ext uri="{FF2B5EF4-FFF2-40B4-BE49-F238E27FC236}">
                    <a16:creationId xmlns:a16="http://schemas.microsoft.com/office/drawing/2014/main" id="{5E7C1511-0A9E-7FA9-D261-9AF4423CB2E4}"/>
                  </a:ext>
                </a:extLst>
              </p:cNvPr>
              <p:cNvSpPr/>
              <p:nvPr/>
            </p:nvSpPr>
            <p:spPr bwMode="auto">
              <a:xfrm>
                <a:off x="990733" y="1196300"/>
                <a:ext cx="1419198" cy="4596100"/>
              </a:xfrm>
              <a:custGeom>
                <a:avLst/>
                <a:gdLst>
                  <a:gd name="connsiteX0" fmla="*/ 0 w 1419198"/>
                  <a:gd name="connsiteY0" fmla="*/ 0 h 4596100"/>
                  <a:gd name="connsiteX1" fmla="*/ 2318 w 1419198"/>
                  <a:gd name="connsiteY1" fmla="*/ 3326 h 4596100"/>
                  <a:gd name="connsiteX2" fmla="*/ 321940 w 1419198"/>
                  <a:gd name="connsiteY2" fmla="*/ 486049 h 4596100"/>
                  <a:gd name="connsiteX3" fmla="*/ 809079 w 1419198"/>
                  <a:gd name="connsiteY3" fmla="*/ 1335556 h 4596100"/>
                  <a:gd name="connsiteX4" fmla="*/ 1245415 w 1419198"/>
                  <a:gd name="connsiteY4" fmla="*/ 2266024 h 4596100"/>
                  <a:gd name="connsiteX5" fmla="*/ 1298013 w 1419198"/>
                  <a:gd name="connsiteY5" fmla="*/ 2386339 h 4596100"/>
                  <a:gd name="connsiteX6" fmla="*/ 1419198 w 1419198"/>
                  <a:gd name="connsiteY6" fmla="*/ 3007279 h 4596100"/>
                  <a:gd name="connsiteX7" fmla="*/ 34772 w 1419198"/>
                  <a:gd name="connsiteY7" fmla="*/ 4594283 h 4596100"/>
                  <a:gd name="connsiteX8" fmla="*/ 0 w 1419198"/>
                  <a:gd name="connsiteY8" fmla="*/ 4596100 h 4596100"/>
                  <a:gd name="connsiteX9" fmla="*/ 0 w 1419198"/>
                  <a:gd name="connsiteY9" fmla="*/ 0 h 4596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19198" h="4596100">
                    <a:moveTo>
                      <a:pt x="0" y="0"/>
                    </a:moveTo>
                    <a:lnTo>
                      <a:pt x="2318" y="3326"/>
                    </a:lnTo>
                    <a:cubicBezTo>
                      <a:pt x="74596" y="108522"/>
                      <a:pt x="207329" y="309030"/>
                      <a:pt x="321940" y="486049"/>
                    </a:cubicBezTo>
                    <a:cubicBezTo>
                      <a:pt x="474756" y="722075"/>
                      <a:pt x="634940" y="1001921"/>
                      <a:pt x="809079" y="1335556"/>
                    </a:cubicBezTo>
                    <a:cubicBezTo>
                      <a:pt x="994828" y="1691434"/>
                      <a:pt x="1147972" y="2020953"/>
                      <a:pt x="1245415" y="2266024"/>
                    </a:cubicBezTo>
                    <a:lnTo>
                      <a:pt x="1298013" y="2386339"/>
                    </a:lnTo>
                    <a:cubicBezTo>
                      <a:pt x="1376047" y="2577191"/>
                      <a:pt x="1419198" y="2787022"/>
                      <a:pt x="1419198" y="3007279"/>
                    </a:cubicBezTo>
                    <a:cubicBezTo>
                      <a:pt x="1419198" y="3833242"/>
                      <a:pt x="812384" y="4512591"/>
                      <a:pt x="34772" y="4594283"/>
                    </a:cubicBezTo>
                    <a:lnTo>
                      <a:pt x="0" y="4596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76" name="フリーフォーム: 図形 2075">
                <a:extLst>
                  <a:ext uri="{FF2B5EF4-FFF2-40B4-BE49-F238E27FC236}">
                    <a16:creationId xmlns:a16="http://schemas.microsoft.com/office/drawing/2014/main" id="{0C109910-44EF-4B01-97B8-9AB8732BDEE3}"/>
                  </a:ext>
                </a:extLst>
              </p:cNvPr>
              <p:cNvSpPr/>
              <p:nvPr/>
            </p:nvSpPr>
            <p:spPr bwMode="auto">
              <a:xfrm>
                <a:off x="-674264" y="1199247"/>
                <a:ext cx="1419197" cy="4593152"/>
              </a:xfrm>
              <a:custGeom>
                <a:avLst/>
                <a:gdLst>
                  <a:gd name="connsiteX0" fmla="*/ 1419197 w 1419197"/>
                  <a:gd name="connsiteY0" fmla="*/ 0 h 4593152"/>
                  <a:gd name="connsiteX1" fmla="*/ 1419197 w 1419197"/>
                  <a:gd name="connsiteY1" fmla="*/ 4593152 h 4593152"/>
                  <a:gd name="connsiteX2" fmla="*/ 1384427 w 1419197"/>
                  <a:gd name="connsiteY2" fmla="*/ 4591336 h 4593152"/>
                  <a:gd name="connsiteX3" fmla="*/ 0 w 1419197"/>
                  <a:gd name="connsiteY3" fmla="*/ 3004332 h 4593152"/>
                  <a:gd name="connsiteX4" fmla="*/ 121185 w 1419197"/>
                  <a:gd name="connsiteY4" fmla="*/ 2383392 h 4593152"/>
                  <a:gd name="connsiteX5" fmla="*/ 173784 w 1419197"/>
                  <a:gd name="connsiteY5" fmla="*/ 2263077 h 4593152"/>
                  <a:gd name="connsiteX6" fmla="*/ 610120 w 1419197"/>
                  <a:gd name="connsiteY6" fmla="*/ 1332609 h 4593152"/>
                  <a:gd name="connsiteX7" fmla="*/ 1097258 w 1419197"/>
                  <a:gd name="connsiteY7" fmla="*/ 483102 h 4593152"/>
                  <a:gd name="connsiteX8" fmla="*/ 1417423 w 1419197"/>
                  <a:gd name="connsiteY8" fmla="*/ 2627 h 4593152"/>
                  <a:gd name="connsiteX9" fmla="*/ 1419197 w 1419197"/>
                  <a:gd name="connsiteY9" fmla="*/ 0 h 4593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19197" h="4593152">
                    <a:moveTo>
                      <a:pt x="1419197" y="0"/>
                    </a:moveTo>
                    <a:lnTo>
                      <a:pt x="1419197" y="4593152"/>
                    </a:lnTo>
                    <a:lnTo>
                      <a:pt x="1384427" y="4591336"/>
                    </a:lnTo>
                    <a:cubicBezTo>
                      <a:pt x="606814" y="4509644"/>
                      <a:pt x="0" y="3830295"/>
                      <a:pt x="0" y="3004332"/>
                    </a:cubicBezTo>
                    <a:cubicBezTo>
                      <a:pt x="0" y="2784075"/>
                      <a:pt x="43151" y="2574244"/>
                      <a:pt x="121185" y="2383392"/>
                    </a:cubicBezTo>
                    <a:lnTo>
                      <a:pt x="173784" y="2263077"/>
                    </a:lnTo>
                    <a:cubicBezTo>
                      <a:pt x="271226" y="2018006"/>
                      <a:pt x="424371" y="1688487"/>
                      <a:pt x="610120" y="1332609"/>
                    </a:cubicBezTo>
                    <a:cubicBezTo>
                      <a:pt x="784259" y="998974"/>
                      <a:pt x="956143" y="701394"/>
                      <a:pt x="1097258" y="483102"/>
                    </a:cubicBezTo>
                    <a:cubicBezTo>
                      <a:pt x="1189467" y="345165"/>
                      <a:pt x="1339726" y="118342"/>
                      <a:pt x="1417423" y="2627"/>
                    </a:cubicBezTo>
                    <a:lnTo>
                      <a:pt x="1419197" y="0"/>
                    </a:ln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77" name="フリーフォーム: 図形 2076">
                <a:extLst>
                  <a:ext uri="{FF2B5EF4-FFF2-40B4-BE49-F238E27FC236}">
                    <a16:creationId xmlns:a16="http://schemas.microsoft.com/office/drawing/2014/main" id="{B2222B76-CFB5-3859-26E4-1C0DA26125B8}"/>
                  </a:ext>
                </a:extLst>
              </p:cNvPr>
              <p:cNvSpPr/>
              <p:nvPr/>
            </p:nvSpPr>
            <p:spPr bwMode="auto">
              <a:xfrm>
                <a:off x="-771314" y="994651"/>
                <a:ext cx="3278294" cy="4887990"/>
              </a:xfrm>
              <a:custGeom>
                <a:avLst/>
                <a:gdLst>
                  <a:gd name="connsiteX0" fmla="*/ 1639147 w 3278294"/>
                  <a:gd name="connsiteY0" fmla="*/ 193592 h 4887990"/>
                  <a:gd name="connsiteX1" fmla="*/ 1567844 w 3278294"/>
                  <a:gd name="connsiteY1" fmla="*/ 240135 h 4887990"/>
                  <a:gd name="connsiteX2" fmla="*/ 1221814 w 3278294"/>
                  <a:gd name="connsiteY2" fmla="*/ 768939 h 4887990"/>
                  <a:gd name="connsiteX3" fmla="*/ 764798 w 3278294"/>
                  <a:gd name="connsiteY3" fmla="*/ 1583122 h 4887990"/>
                  <a:gd name="connsiteX4" fmla="*/ 355443 w 3278294"/>
                  <a:gd name="connsiteY4" fmla="*/ 2474900 h 4887990"/>
                  <a:gd name="connsiteX5" fmla="*/ 306097 w 3278294"/>
                  <a:gd name="connsiteY5" fmla="*/ 2590212 h 4887990"/>
                  <a:gd name="connsiteX6" fmla="*/ 192405 w 3278294"/>
                  <a:gd name="connsiteY6" fmla="*/ 3185332 h 4887990"/>
                  <a:gd name="connsiteX7" fmla="*/ 1639147 w 3278294"/>
                  <a:gd name="connsiteY7" fmla="*/ 4714240 h 4887990"/>
                  <a:gd name="connsiteX8" fmla="*/ 3085889 w 3278294"/>
                  <a:gd name="connsiteY8" fmla="*/ 3185332 h 4887990"/>
                  <a:gd name="connsiteX9" fmla="*/ 2972197 w 3278294"/>
                  <a:gd name="connsiteY9" fmla="*/ 2590212 h 4887990"/>
                  <a:gd name="connsiteX10" fmla="*/ 2922852 w 3278294"/>
                  <a:gd name="connsiteY10" fmla="*/ 2474900 h 4887990"/>
                  <a:gd name="connsiteX11" fmla="*/ 2513497 w 3278294"/>
                  <a:gd name="connsiteY11" fmla="*/ 1583122 h 4887990"/>
                  <a:gd name="connsiteX12" fmla="*/ 2056480 w 3278294"/>
                  <a:gd name="connsiteY12" fmla="*/ 768939 h 4887990"/>
                  <a:gd name="connsiteX13" fmla="*/ 1710450 w 3278294"/>
                  <a:gd name="connsiteY13" fmla="*/ 240135 h 4887990"/>
                  <a:gd name="connsiteX14" fmla="*/ 1639147 w 3278294"/>
                  <a:gd name="connsiteY14" fmla="*/ 193592 h 4887990"/>
                  <a:gd name="connsiteX15" fmla="*/ 1639147 w 3278294"/>
                  <a:gd name="connsiteY15" fmla="*/ 0 h 4887990"/>
                  <a:gd name="connsiteX16" fmla="*/ 1839108 w 3278294"/>
                  <a:gd name="connsiteY16" fmla="*/ 92186 h 4887990"/>
                  <a:gd name="connsiteX17" fmla="*/ 1858330 w 3278294"/>
                  <a:gd name="connsiteY17" fmla="*/ 118117 h 4887990"/>
                  <a:gd name="connsiteX18" fmla="*/ 1876471 w 3278294"/>
                  <a:gd name="connsiteY18" fmla="*/ 137642 h 4887990"/>
                  <a:gd name="connsiteX19" fmla="*/ 2629778 w 3278294"/>
                  <a:gd name="connsiteY19" fmla="*/ 1407466 h 4887990"/>
                  <a:gd name="connsiteX20" fmla="*/ 3183824 w 3278294"/>
                  <a:gd name="connsiteY20" fmla="*/ 2690645 h 4887990"/>
                  <a:gd name="connsiteX21" fmla="*/ 3188827 w 3278294"/>
                  <a:gd name="connsiteY21" fmla="*/ 2709347 h 4887990"/>
                  <a:gd name="connsiteX22" fmla="*/ 3204601 w 3278294"/>
                  <a:gd name="connsiteY22" fmla="*/ 2752624 h 4887990"/>
                  <a:gd name="connsiteX23" fmla="*/ 3278294 w 3278294"/>
                  <a:gd name="connsiteY23" fmla="*/ 3242070 h 4887990"/>
                  <a:gd name="connsiteX24" fmla="*/ 1639147 w 3278294"/>
                  <a:gd name="connsiteY24" fmla="*/ 4887990 h 4887990"/>
                  <a:gd name="connsiteX25" fmla="*/ 0 w 3278294"/>
                  <a:gd name="connsiteY25" fmla="*/ 3242070 h 4887990"/>
                  <a:gd name="connsiteX26" fmla="*/ 73693 w 3278294"/>
                  <a:gd name="connsiteY26" fmla="*/ 2752624 h 4887990"/>
                  <a:gd name="connsiteX27" fmla="*/ 89468 w 3278294"/>
                  <a:gd name="connsiteY27" fmla="*/ 2709346 h 4887990"/>
                  <a:gd name="connsiteX28" fmla="*/ 94470 w 3278294"/>
                  <a:gd name="connsiteY28" fmla="*/ 2690645 h 4887990"/>
                  <a:gd name="connsiteX29" fmla="*/ 648516 w 3278294"/>
                  <a:gd name="connsiteY29" fmla="*/ 1407466 h 4887990"/>
                  <a:gd name="connsiteX30" fmla="*/ 1401824 w 3278294"/>
                  <a:gd name="connsiteY30" fmla="*/ 137642 h 4887990"/>
                  <a:gd name="connsiteX31" fmla="*/ 1419964 w 3278294"/>
                  <a:gd name="connsiteY31" fmla="*/ 118117 h 4887990"/>
                  <a:gd name="connsiteX32" fmla="*/ 1439186 w 3278294"/>
                  <a:gd name="connsiteY32" fmla="*/ 92186 h 4887990"/>
                  <a:gd name="connsiteX33" fmla="*/ 1639147 w 3278294"/>
                  <a:gd name="connsiteY33" fmla="*/ 0 h 488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278294" h="4887990">
                    <a:moveTo>
                      <a:pt x="1639147" y="193592"/>
                    </a:moveTo>
                    <a:cubicBezTo>
                      <a:pt x="1612735" y="193592"/>
                      <a:pt x="1586370" y="215316"/>
                      <a:pt x="1567844" y="240135"/>
                    </a:cubicBezTo>
                    <a:cubicBezTo>
                      <a:pt x="1549318" y="264954"/>
                      <a:pt x="1337157" y="592671"/>
                      <a:pt x="1221814" y="768939"/>
                    </a:cubicBezTo>
                    <a:cubicBezTo>
                      <a:pt x="1089425" y="978154"/>
                      <a:pt x="928169" y="1263360"/>
                      <a:pt x="764798" y="1583122"/>
                    </a:cubicBezTo>
                    <a:cubicBezTo>
                      <a:pt x="590535" y="1924202"/>
                      <a:pt x="446860" y="2240019"/>
                      <a:pt x="355443" y="2474900"/>
                    </a:cubicBezTo>
                    <a:lnTo>
                      <a:pt x="306097" y="2590212"/>
                    </a:lnTo>
                    <a:cubicBezTo>
                      <a:pt x="232888" y="2773128"/>
                      <a:pt x="192405" y="2974234"/>
                      <a:pt x="192405" y="3185332"/>
                    </a:cubicBezTo>
                    <a:cubicBezTo>
                      <a:pt x="192405" y="4029725"/>
                      <a:pt x="840133" y="4714240"/>
                      <a:pt x="1639147" y="4714240"/>
                    </a:cubicBezTo>
                    <a:cubicBezTo>
                      <a:pt x="2438161" y="4714240"/>
                      <a:pt x="3085889" y="4029725"/>
                      <a:pt x="3085889" y="3185332"/>
                    </a:cubicBezTo>
                    <a:cubicBezTo>
                      <a:pt x="3085889" y="2974234"/>
                      <a:pt x="3045406" y="2773128"/>
                      <a:pt x="2972197" y="2590212"/>
                    </a:cubicBezTo>
                    <a:lnTo>
                      <a:pt x="2922852" y="2474900"/>
                    </a:lnTo>
                    <a:cubicBezTo>
                      <a:pt x="2831434" y="2240019"/>
                      <a:pt x="2687760" y="1924202"/>
                      <a:pt x="2513497" y="1583122"/>
                    </a:cubicBezTo>
                    <a:cubicBezTo>
                      <a:pt x="2350125" y="1263360"/>
                      <a:pt x="2199846" y="995151"/>
                      <a:pt x="2056480" y="768939"/>
                    </a:cubicBezTo>
                    <a:cubicBezTo>
                      <a:pt x="1913114" y="542727"/>
                      <a:pt x="1739524" y="276495"/>
                      <a:pt x="1710450" y="240135"/>
                    </a:cubicBezTo>
                    <a:cubicBezTo>
                      <a:pt x="1681376" y="203775"/>
                      <a:pt x="1665559" y="193592"/>
                      <a:pt x="1639147" y="193592"/>
                    </a:cubicBezTo>
                    <a:close/>
                    <a:moveTo>
                      <a:pt x="1639147" y="0"/>
                    </a:moveTo>
                    <a:cubicBezTo>
                      <a:pt x="1717237" y="0"/>
                      <a:pt x="1787933" y="35229"/>
                      <a:pt x="1839108" y="92186"/>
                    </a:cubicBezTo>
                    <a:lnTo>
                      <a:pt x="1858330" y="118117"/>
                    </a:lnTo>
                    <a:lnTo>
                      <a:pt x="1876471" y="137642"/>
                    </a:lnTo>
                    <a:cubicBezTo>
                      <a:pt x="2034536" y="320342"/>
                      <a:pt x="2328993" y="811583"/>
                      <a:pt x="2629778" y="1407466"/>
                    </a:cubicBezTo>
                    <a:cubicBezTo>
                      <a:pt x="2901256" y="1945290"/>
                      <a:pt x="3107212" y="2428340"/>
                      <a:pt x="3183824" y="2690645"/>
                    </a:cubicBezTo>
                    <a:lnTo>
                      <a:pt x="3188827" y="2709347"/>
                    </a:lnTo>
                    <a:lnTo>
                      <a:pt x="3204601" y="2752624"/>
                    </a:lnTo>
                    <a:cubicBezTo>
                      <a:pt x="3252494" y="2907240"/>
                      <a:pt x="3278294" y="3071629"/>
                      <a:pt x="3278294" y="3242070"/>
                    </a:cubicBezTo>
                    <a:cubicBezTo>
                      <a:pt x="3278294" y="4151087"/>
                      <a:pt x="2544423" y="4887990"/>
                      <a:pt x="1639147" y="4887990"/>
                    </a:cubicBezTo>
                    <a:cubicBezTo>
                      <a:pt x="733871" y="4887990"/>
                      <a:pt x="0" y="4151087"/>
                      <a:pt x="0" y="3242070"/>
                    </a:cubicBezTo>
                    <a:cubicBezTo>
                      <a:pt x="0" y="3071629"/>
                      <a:pt x="25800" y="2907240"/>
                      <a:pt x="73693" y="2752624"/>
                    </a:cubicBezTo>
                    <a:lnTo>
                      <a:pt x="89468" y="2709346"/>
                    </a:lnTo>
                    <a:lnTo>
                      <a:pt x="94470" y="2690645"/>
                    </a:lnTo>
                    <a:cubicBezTo>
                      <a:pt x="171083" y="2428340"/>
                      <a:pt x="377038" y="1945290"/>
                      <a:pt x="648516" y="1407466"/>
                    </a:cubicBezTo>
                    <a:cubicBezTo>
                      <a:pt x="949301" y="811583"/>
                      <a:pt x="1243759" y="320342"/>
                      <a:pt x="1401824" y="137642"/>
                    </a:cubicBezTo>
                    <a:lnTo>
                      <a:pt x="1419964" y="118117"/>
                    </a:lnTo>
                    <a:lnTo>
                      <a:pt x="1439186" y="92186"/>
                    </a:lnTo>
                    <a:cubicBezTo>
                      <a:pt x="1490361" y="35229"/>
                      <a:pt x="1561058" y="0"/>
                      <a:pt x="163914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051" name="フリーフォーム: 図形 2050">
              <a:extLst>
                <a:ext uri="{FF2B5EF4-FFF2-40B4-BE49-F238E27FC236}">
                  <a16:creationId xmlns:a16="http://schemas.microsoft.com/office/drawing/2014/main" id="{4D71E317-8902-5EBF-BCEE-016B782533AD}"/>
                </a:ext>
              </a:extLst>
            </p:cNvPr>
            <p:cNvSpPr/>
            <p:nvPr/>
          </p:nvSpPr>
          <p:spPr bwMode="auto">
            <a:xfrm>
              <a:off x="7293802" y="1090246"/>
              <a:ext cx="1428180" cy="2073474"/>
            </a:xfrm>
            <a:custGeom>
              <a:avLst/>
              <a:gdLst>
                <a:gd name="connsiteX0" fmla="*/ 1777698 w 3555396"/>
                <a:gd name="connsiteY0" fmla="*/ 0 h 5161834"/>
                <a:gd name="connsiteX1" fmla="*/ 2146460 w 3555396"/>
                <a:gd name="connsiteY1" fmla="*/ 196069 h 5161834"/>
                <a:gd name="connsiteX2" fmla="*/ 2156307 w 3555396"/>
                <a:gd name="connsiteY2" fmla="*/ 214211 h 5161834"/>
                <a:gd name="connsiteX3" fmla="*/ 2177573 w 3555396"/>
                <a:gd name="connsiteY3" fmla="*/ 238537 h 5161834"/>
                <a:gd name="connsiteX4" fmla="*/ 2915330 w 3555396"/>
                <a:gd name="connsiteY4" fmla="*/ 1523174 h 5161834"/>
                <a:gd name="connsiteX5" fmla="*/ 3439205 w 3555396"/>
                <a:gd name="connsiteY5" fmla="*/ 2748019 h 5161834"/>
                <a:gd name="connsiteX6" fmla="*/ 3454570 w 3555396"/>
                <a:gd name="connsiteY6" fmla="*/ 2798388 h 5161834"/>
                <a:gd name="connsiteX7" fmla="*/ 3475474 w 3555396"/>
                <a:gd name="connsiteY7" fmla="*/ 2855503 h 5161834"/>
                <a:gd name="connsiteX8" fmla="*/ 3555396 w 3555396"/>
                <a:gd name="connsiteY8" fmla="*/ 3384136 h 5161834"/>
                <a:gd name="connsiteX9" fmla="*/ 1777698 w 3555396"/>
                <a:gd name="connsiteY9" fmla="*/ 5161834 h 5161834"/>
                <a:gd name="connsiteX10" fmla="*/ 0 w 3555396"/>
                <a:gd name="connsiteY10" fmla="*/ 3384136 h 5161834"/>
                <a:gd name="connsiteX11" fmla="*/ 79922 w 3555396"/>
                <a:gd name="connsiteY11" fmla="*/ 2855503 h 5161834"/>
                <a:gd name="connsiteX12" fmla="*/ 90834 w 3555396"/>
                <a:gd name="connsiteY12" fmla="*/ 2825691 h 5161834"/>
                <a:gd name="connsiteX13" fmla="*/ 92441 w 3555396"/>
                <a:gd name="connsiteY13" fmla="*/ 2819532 h 5161834"/>
                <a:gd name="connsiteX14" fmla="*/ 640067 w 3555396"/>
                <a:gd name="connsiteY14" fmla="*/ 1516824 h 5161834"/>
                <a:gd name="connsiteX15" fmla="*/ 1377824 w 3555396"/>
                <a:gd name="connsiteY15" fmla="*/ 232187 h 5161834"/>
                <a:gd name="connsiteX16" fmla="*/ 1408179 w 3555396"/>
                <a:gd name="connsiteY16" fmla="*/ 197466 h 5161834"/>
                <a:gd name="connsiteX17" fmla="*/ 1408937 w 3555396"/>
                <a:gd name="connsiteY17" fmla="*/ 196069 h 5161834"/>
                <a:gd name="connsiteX18" fmla="*/ 1777698 w 3555396"/>
                <a:gd name="connsiteY18" fmla="*/ 0 h 5161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555396" h="5161834">
                  <a:moveTo>
                    <a:pt x="1777698" y="0"/>
                  </a:moveTo>
                  <a:cubicBezTo>
                    <a:pt x="1931203" y="0"/>
                    <a:pt x="2066542" y="77775"/>
                    <a:pt x="2146460" y="196069"/>
                  </a:cubicBezTo>
                  <a:lnTo>
                    <a:pt x="2156307" y="214211"/>
                  </a:lnTo>
                  <a:lnTo>
                    <a:pt x="2177573" y="238537"/>
                  </a:lnTo>
                  <a:cubicBezTo>
                    <a:pt x="2335645" y="432261"/>
                    <a:pt x="2622502" y="926621"/>
                    <a:pt x="2915330" y="1523174"/>
                  </a:cubicBezTo>
                  <a:cubicBezTo>
                    <a:pt x="3159355" y="2020302"/>
                    <a:pt x="3349773" y="2470741"/>
                    <a:pt x="3439205" y="2748019"/>
                  </a:cubicBezTo>
                  <a:lnTo>
                    <a:pt x="3454570" y="2798388"/>
                  </a:lnTo>
                  <a:lnTo>
                    <a:pt x="3475474" y="2855503"/>
                  </a:lnTo>
                  <a:cubicBezTo>
                    <a:pt x="3527415" y="3022498"/>
                    <a:pt x="3555396" y="3200050"/>
                    <a:pt x="3555396" y="3384136"/>
                  </a:cubicBezTo>
                  <a:cubicBezTo>
                    <a:pt x="3555396" y="4365931"/>
                    <a:pt x="2759493" y="5161834"/>
                    <a:pt x="1777698" y="5161834"/>
                  </a:cubicBezTo>
                  <a:cubicBezTo>
                    <a:pt x="795903" y="5161834"/>
                    <a:pt x="0" y="4365931"/>
                    <a:pt x="0" y="3384136"/>
                  </a:cubicBezTo>
                  <a:cubicBezTo>
                    <a:pt x="0" y="3200050"/>
                    <a:pt x="27981" y="3022498"/>
                    <a:pt x="79922" y="2855503"/>
                  </a:cubicBezTo>
                  <a:lnTo>
                    <a:pt x="90834" y="2825691"/>
                  </a:lnTo>
                  <a:lnTo>
                    <a:pt x="92441" y="2819532"/>
                  </a:lnTo>
                  <a:cubicBezTo>
                    <a:pt x="168078" y="2554011"/>
                    <a:pt x="371640" y="2063665"/>
                    <a:pt x="640067" y="1516824"/>
                  </a:cubicBezTo>
                  <a:cubicBezTo>
                    <a:pt x="932897" y="920271"/>
                    <a:pt x="1219753" y="425911"/>
                    <a:pt x="1377824" y="232187"/>
                  </a:cubicBezTo>
                  <a:lnTo>
                    <a:pt x="1408179" y="197466"/>
                  </a:lnTo>
                  <a:lnTo>
                    <a:pt x="1408937" y="196069"/>
                  </a:lnTo>
                  <a:cubicBezTo>
                    <a:pt x="1488855" y="77775"/>
                    <a:pt x="1624194" y="0"/>
                    <a:pt x="1777698" y="0"/>
                  </a:cubicBezTo>
                  <a:close/>
                </a:path>
              </a:pathLst>
            </a:custGeom>
            <a:gradFill>
              <a:gsLst>
                <a:gs pos="0">
                  <a:srgbClr val="000000">
                    <a:alpha val="20000"/>
                  </a:srgbClr>
                </a:gs>
                <a:gs pos="48000">
                  <a:srgbClr val="000000">
                    <a:alpha val="20000"/>
                  </a:srgbClr>
                </a:gs>
                <a:gs pos="100000">
                  <a:schemeClr val="bg1">
                    <a:alpha val="0"/>
                  </a:schemeClr>
                </a:gs>
                <a:gs pos="52000">
                  <a:schemeClr val="bg1">
                    <a:alpha val="50000"/>
                  </a:schemeClr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99372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126885</TotalTime>
  <Words>50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Meiryo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PPTX099_運転者マーク</dc:title>
  <dc:subject>PPTX099_運転者マーク</dc:subject>
  <dc:creator>でじけろお</dc:creator>
  <cp:revision>1</cp:revision>
  <dcterms:created xsi:type="dcterms:W3CDTF">2018-05-20T00:31:01Z</dcterms:created>
  <dcterms:modified xsi:type="dcterms:W3CDTF">2024-06-11T14:14:58Z</dcterms:modified>
  <cp:version>1</cp:version>
</cp:coreProperties>
</file>